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257" r:id="rId5"/>
    <p:sldId id="406" r:id="rId6"/>
    <p:sldId id="387" r:id="rId7"/>
    <p:sldId id="388" r:id="rId8"/>
    <p:sldId id="402" r:id="rId9"/>
    <p:sldId id="442" r:id="rId10"/>
    <p:sldId id="459" r:id="rId11"/>
    <p:sldId id="450" r:id="rId12"/>
    <p:sldId id="444" r:id="rId13"/>
    <p:sldId id="458" r:id="rId14"/>
    <p:sldId id="453" r:id="rId15"/>
    <p:sldId id="452" r:id="rId16"/>
    <p:sldId id="454" r:id="rId17"/>
    <p:sldId id="422" r:id="rId18"/>
    <p:sldId id="455" r:id="rId19"/>
    <p:sldId id="456" r:id="rId20"/>
    <p:sldId id="460" r:id="rId21"/>
    <p:sldId id="457" r:id="rId22"/>
    <p:sldId id="443" r:id="rId23"/>
    <p:sldId id="448" r:id="rId24"/>
  </p:sldIdLst>
  <p:sldSz cx="12192000" cy="6858000"/>
  <p:notesSz cx="6662738" cy="9926638"/>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503D11-897D-0E48-3466-6227208FF74F}" name="Kolisnyk Mariia DIF_OE" initials="KD" userId="S::mariia.kolisnyk@stadt.sg.ch::5bc93ff1-0502-4ad3-a122-eb6a5beeb03c" providerId="AD"/>
  <p188:author id="{B50AFBD8-CBC0-ADC8-7212-1676A0A8869C}" name="Wullschleger Nicola DIF_OE" initials="WND" userId="S::nicola.wullschleger@stadt.sg.ch::f361ed7b-a0da-4a93-b245-5cbf6021948d" providerId="AD"/>
  <p188:author id="{A04DF0F1-93BF-8255-88A2-FF5FB2CE990C}" name="Brem Laure DIF_SIF" initials="BLD" userId="S::laure.brem@stadt.sg.ch::a078b540-df1e-4d68-b2a0-0c94df88e5e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ullschleger Nicola DIF_SIF" initials="WND" lastIdx="7" clrIdx="0">
    <p:extLst>
      <p:ext uri="{19B8F6BF-5375-455C-9EA6-DF929625EA0E}">
        <p15:presenceInfo xmlns:p15="http://schemas.microsoft.com/office/powerpoint/2012/main" userId="S-1-5-21-914366103-1104389766-4114843095-689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EAEA"/>
    <a:srgbClr val="E4E4E4"/>
    <a:srgbClr val="7B8A94"/>
    <a:srgbClr val="007E39"/>
    <a:srgbClr val="00A84E"/>
    <a:srgbClr val="00C459"/>
    <a:srgbClr val="00C85A"/>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980669-06EF-4DCD-A08F-B98A9D1A5CA6}" v="27" vWet="29" dt="2024-03-20T14:24:31.156"/>
    <p1510:client id="{9ABC01FA-F966-4D44-AC2B-CAE4A97167F2}" v="76" dt="2024-03-19T17:06:47.318"/>
    <p1510:client id="{A2ACBF56-AAA0-4C51-8383-B92799011228}" v="16" vWet="20" dt="2024-03-20T08:06:47.761"/>
    <p1510:client id="{D66F03CD-E39A-4F74-AE29-BA680C93906D}" v="4164" dt="2024-03-20T14:28:45.72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02" y="31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lisnyk Mariia DIF_OE" userId="S::mariia.kolisnyk@stadt.sg.ch::5bc93ff1-0502-4ad3-a122-eb6a5beeb03c" providerId="AD" clId="Web-{D4C30C82-E6CE-A0AB-6443-34B893A7EC40}"/>
    <pc:docChg chg="modSld">
      <pc:chgData name="Kolisnyk Mariia DIF_OE" userId="S::mariia.kolisnyk@stadt.sg.ch::5bc93ff1-0502-4ad3-a122-eb6a5beeb03c" providerId="AD" clId="Web-{D4C30C82-E6CE-A0AB-6443-34B893A7EC40}" dt="2024-03-11T10:08:41.157" v="26" actId="20577"/>
      <pc:docMkLst>
        <pc:docMk/>
      </pc:docMkLst>
      <pc:sldChg chg="modSp delCm">
        <pc:chgData name="Kolisnyk Mariia DIF_OE" userId="S::mariia.kolisnyk@stadt.sg.ch::5bc93ff1-0502-4ad3-a122-eb6a5beeb03c" providerId="AD" clId="Web-{D4C30C82-E6CE-A0AB-6443-34B893A7EC40}" dt="2024-03-11T10:08:41.157" v="26" actId="20577"/>
        <pc:sldMkLst>
          <pc:docMk/>
          <pc:sldMk cId="2599195479" sldId="257"/>
        </pc:sldMkLst>
        <pc:spChg chg="mod">
          <ac:chgData name="Kolisnyk Mariia DIF_OE" userId="S::mariia.kolisnyk@stadt.sg.ch::5bc93ff1-0502-4ad3-a122-eb6a5beeb03c" providerId="AD" clId="Web-{D4C30C82-E6CE-A0AB-6443-34B893A7EC40}" dt="2024-03-11T10:08:41.157" v="26" actId="20577"/>
          <ac:spMkLst>
            <pc:docMk/>
            <pc:sldMk cId="2599195479" sldId="257"/>
            <ac:spMk id="3" creationId="{00000000-0000-0000-0000-000000000000}"/>
          </ac:spMkLst>
        </pc:spChg>
        <pc:spChg chg="mod">
          <ac:chgData name="Kolisnyk Mariia DIF_OE" userId="S::mariia.kolisnyk@stadt.sg.ch::5bc93ff1-0502-4ad3-a122-eb6a5beeb03c" providerId="AD" clId="Web-{D4C30C82-E6CE-A0AB-6443-34B893A7EC40}" dt="2024-03-11T10:04:55.591" v="14" actId="20577"/>
          <ac:spMkLst>
            <pc:docMk/>
            <pc:sldMk cId="2599195479" sldId="257"/>
            <ac:spMk id="4" creationId="{00000000-0000-0000-0000-000000000000}"/>
          </ac:spMkLst>
        </pc:spChg>
        <pc:spChg chg="mod">
          <ac:chgData name="Kolisnyk Mariia DIF_OE" userId="S::mariia.kolisnyk@stadt.sg.ch::5bc93ff1-0502-4ad3-a122-eb6a5beeb03c" providerId="AD" clId="Web-{D4C30C82-E6CE-A0AB-6443-34B893A7EC40}" dt="2024-03-11T10:05:23.279" v="20" actId="20577"/>
          <ac:spMkLst>
            <pc:docMk/>
            <pc:sldMk cId="2599195479" sldId="257"/>
            <ac:spMk id="5" creationId="{00000000-0000-0000-0000-000000000000}"/>
          </ac:spMkLst>
        </pc:spChg>
        <pc:extLst>
          <p:ext xmlns:p="http://schemas.openxmlformats.org/presentationml/2006/main" uri="{D6D511B9-2390-475A-947B-AFAB55BFBCF1}">
            <pc226:cmChg xmlns:pc226="http://schemas.microsoft.com/office/powerpoint/2022/06/main/command" chg="del">
              <pc226:chgData name="Kolisnyk Mariia DIF_OE" userId="S::mariia.kolisnyk@stadt.sg.ch::5bc93ff1-0502-4ad3-a122-eb6a5beeb03c" providerId="AD" clId="Web-{D4C30C82-E6CE-A0AB-6443-34B893A7EC40}" dt="2024-03-11T09:58:14.489" v="0"/>
              <pc2:cmMkLst xmlns:pc2="http://schemas.microsoft.com/office/powerpoint/2019/9/main/command">
                <pc:docMk/>
                <pc:sldMk cId="2599195479" sldId="257"/>
                <pc2:cmMk id="{6FF28477-89A0-413A-B474-D763D1709534}"/>
              </pc2:cmMkLst>
            </pc226:cmChg>
          </p:ext>
        </pc:extLst>
      </pc:sldChg>
    </pc:docChg>
  </pc:docChgLst>
  <pc:docChgLst>
    <pc:chgData name="Wullschleger Nicola DIF_OE" userId="f361ed7b-a0da-4a93-b245-5cbf6021948d" providerId="ADAL" clId="{74980669-06EF-4DCD-A08F-B98A9D1A5CA6}"/>
    <pc:docChg chg="addSld modSld sldOrd">
      <pc:chgData name="Wullschleger Nicola DIF_OE" userId="f361ed7b-a0da-4a93-b245-5cbf6021948d" providerId="ADAL" clId="{74980669-06EF-4DCD-A08F-B98A9D1A5CA6}" dt="2024-03-20T14:24:22.955" v="27" actId="255"/>
      <pc:docMkLst>
        <pc:docMk/>
      </pc:docMkLst>
      <pc:sldChg chg="ord">
        <pc:chgData name="Wullschleger Nicola DIF_OE" userId="f361ed7b-a0da-4a93-b245-5cbf6021948d" providerId="ADAL" clId="{74980669-06EF-4DCD-A08F-B98A9D1A5CA6}" dt="2024-03-20T09:50:21.180" v="6"/>
        <pc:sldMkLst>
          <pc:docMk/>
          <pc:sldMk cId="4043927670" sldId="452"/>
        </pc:sldMkLst>
      </pc:sldChg>
      <pc:sldChg chg="modSp mod">
        <pc:chgData name="Wullschleger Nicola DIF_OE" userId="f361ed7b-a0da-4a93-b245-5cbf6021948d" providerId="ADAL" clId="{74980669-06EF-4DCD-A08F-B98A9D1A5CA6}" dt="2024-03-20T14:24:22.955" v="27" actId="255"/>
        <pc:sldMkLst>
          <pc:docMk/>
          <pc:sldMk cId="2677410365" sldId="454"/>
        </pc:sldMkLst>
        <pc:spChg chg="mod ord">
          <ac:chgData name="Wullschleger Nicola DIF_OE" userId="f361ed7b-a0da-4a93-b245-5cbf6021948d" providerId="ADAL" clId="{74980669-06EF-4DCD-A08F-B98A9D1A5CA6}" dt="2024-03-20T14:24:22.955" v="27" actId="255"/>
          <ac:spMkLst>
            <pc:docMk/>
            <pc:sldMk cId="2677410365" sldId="454"/>
            <ac:spMk id="22" creationId="{332E51FB-7B5A-7618-4624-51405E7C9702}"/>
          </ac:spMkLst>
        </pc:spChg>
        <pc:spChg chg="mod">
          <ac:chgData name="Wullschleger Nicola DIF_OE" userId="f361ed7b-a0da-4a93-b245-5cbf6021948d" providerId="ADAL" clId="{74980669-06EF-4DCD-A08F-B98A9D1A5CA6}" dt="2024-03-20T14:24:00.996" v="24" actId="1036"/>
          <ac:spMkLst>
            <pc:docMk/>
            <pc:sldMk cId="2677410365" sldId="454"/>
            <ac:spMk id="23" creationId="{1BF98DE6-2CB5-7200-B2B7-EDA25F5CD563}"/>
          </ac:spMkLst>
        </pc:spChg>
        <pc:spChg chg="mod ord">
          <ac:chgData name="Wullschleger Nicola DIF_OE" userId="f361ed7b-a0da-4a93-b245-5cbf6021948d" providerId="ADAL" clId="{74980669-06EF-4DCD-A08F-B98A9D1A5CA6}" dt="2024-03-20T14:24:22.955" v="27" actId="255"/>
          <ac:spMkLst>
            <pc:docMk/>
            <pc:sldMk cId="2677410365" sldId="454"/>
            <ac:spMk id="50" creationId="{DB06EEE0-A659-E99A-C063-4F41F5A6D6F5}"/>
          </ac:spMkLst>
        </pc:spChg>
        <pc:spChg chg="mod">
          <ac:chgData name="Wullschleger Nicola DIF_OE" userId="f361ed7b-a0da-4a93-b245-5cbf6021948d" providerId="ADAL" clId="{74980669-06EF-4DCD-A08F-B98A9D1A5CA6}" dt="2024-03-20T14:24:00.996" v="24" actId="1036"/>
          <ac:spMkLst>
            <pc:docMk/>
            <pc:sldMk cId="2677410365" sldId="454"/>
            <ac:spMk id="51" creationId="{C0F4A39B-51A0-88E5-33A4-23E2D7FEA97A}"/>
          </ac:spMkLst>
        </pc:spChg>
        <pc:spChg chg="mod ord">
          <ac:chgData name="Wullschleger Nicola DIF_OE" userId="f361ed7b-a0da-4a93-b245-5cbf6021948d" providerId="ADAL" clId="{74980669-06EF-4DCD-A08F-B98A9D1A5CA6}" dt="2024-03-20T14:24:22.955" v="27" actId="255"/>
          <ac:spMkLst>
            <pc:docMk/>
            <pc:sldMk cId="2677410365" sldId="454"/>
            <ac:spMk id="52" creationId="{5F74A6F7-34CB-C284-21B9-2B4CB70D4ED8}"/>
          </ac:spMkLst>
        </pc:spChg>
        <pc:spChg chg="mod">
          <ac:chgData name="Wullschleger Nicola DIF_OE" userId="f361ed7b-a0da-4a93-b245-5cbf6021948d" providerId="ADAL" clId="{74980669-06EF-4DCD-A08F-B98A9D1A5CA6}" dt="2024-03-20T14:24:00.996" v="24" actId="1036"/>
          <ac:spMkLst>
            <pc:docMk/>
            <pc:sldMk cId="2677410365" sldId="454"/>
            <ac:spMk id="53" creationId="{41525BA6-C6C3-1C73-7452-2E6F60947081}"/>
          </ac:spMkLst>
        </pc:spChg>
        <pc:spChg chg="mod ord">
          <ac:chgData name="Wullschleger Nicola DIF_OE" userId="f361ed7b-a0da-4a93-b245-5cbf6021948d" providerId="ADAL" clId="{74980669-06EF-4DCD-A08F-B98A9D1A5CA6}" dt="2024-03-20T14:24:22.955" v="27" actId="255"/>
          <ac:spMkLst>
            <pc:docMk/>
            <pc:sldMk cId="2677410365" sldId="454"/>
            <ac:spMk id="54" creationId="{639F1A27-DB3E-9E1C-77AF-DEDC54381D32}"/>
          </ac:spMkLst>
        </pc:spChg>
        <pc:spChg chg="mod">
          <ac:chgData name="Wullschleger Nicola DIF_OE" userId="f361ed7b-a0da-4a93-b245-5cbf6021948d" providerId="ADAL" clId="{74980669-06EF-4DCD-A08F-B98A9D1A5CA6}" dt="2024-03-20T14:24:00.996" v="24" actId="1036"/>
          <ac:spMkLst>
            <pc:docMk/>
            <pc:sldMk cId="2677410365" sldId="454"/>
            <ac:spMk id="55" creationId="{A3453444-FE55-8162-EFBD-6BBD7CA9AE98}"/>
          </ac:spMkLst>
        </pc:spChg>
        <pc:spChg chg="mod ord">
          <ac:chgData name="Wullschleger Nicola DIF_OE" userId="f361ed7b-a0da-4a93-b245-5cbf6021948d" providerId="ADAL" clId="{74980669-06EF-4DCD-A08F-B98A9D1A5CA6}" dt="2024-03-20T14:24:22.955" v="27" actId="255"/>
          <ac:spMkLst>
            <pc:docMk/>
            <pc:sldMk cId="2677410365" sldId="454"/>
            <ac:spMk id="56" creationId="{7BD58238-A2C4-EC8F-6815-2E458B2EE0EA}"/>
          </ac:spMkLst>
        </pc:spChg>
        <pc:spChg chg="mod">
          <ac:chgData name="Wullschleger Nicola DIF_OE" userId="f361ed7b-a0da-4a93-b245-5cbf6021948d" providerId="ADAL" clId="{74980669-06EF-4DCD-A08F-B98A9D1A5CA6}" dt="2024-03-20T14:24:00.996" v="24" actId="1036"/>
          <ac:spMkLst>
            <pc:docMk/>
            <pc:sldMk cId="2677410365" sldId="454"/>
            <ac:spMk id="57" creationId="{5759140D-6D3B-F8A3-88CD-D965B718C54C}"/>
          </ac:spMkLst>
        </pc:spChg>
      </pc:sldChg>
      <pc:sldChg chg="add ord">
        <pc:chgData name="Wullschleger Nicola DIF_OE" userId="f361ed7b-a0da-4a93-b245-5cbf6021948d" providerId="ADAL" clId="{74980669-06EF-4DCD-A08F-B98A9D1A5CA6}" dt="2024-03-20T09:49:58.488" v="4"/>
        <pc:sldMkLst>
          <pc:docMk/>
          <pc:sldMk cId="3380190012" sldId="460"/>
        </pc:sldMkLst>
      </pc:sldChg>
    </pc:docChg>
  </pc:docChgLst>
  <pc:docChgLst>
    <pc:chgData name="Kolisnyk Mariia DIF_OE" userId="5bc93ff1-0502-4ad3-a122-eb6a5beeb03c" providerId="ADAL" clId="{ECF2761C-F013-406A-8518-B2FF040313B1}"/>
    <pc:docChg chg="undo custSel delSld modSld sldOrd">
      <pc:chgData name="Kolisnyk Mariia DIF_OE" userId="5bc93ff1-0502-4ad3-a122-eb6a5beeb03c" providerId="ADAL" clId="{ECF2761C-F013-406A-8518-B2FF040313B1}" dt="2024-03-12T13:26:10.127" v="1978"/>
      <pc:docMkLst>
        <pc:docMk/>
      </pc:docMkLst>
      <pc:sldChg chg="modSp mod">
        <pc:chgData name="Kolisnyk Mariia DIF_OE" userId="5bc93ff1-0502-4ad3-a122-eb6a5beeb03c" providerId="ADAL" clId="{ECF2761C-F013-406A-8518-B2FF040313B1}" dt="2024-03-12T08:15:02.906" v="231" actId="20577"/>
        <pc:sldMkLst>
          <pc:docMk/>
          <pc:sldMk cId="2787890048" sldId="387"/>
        </pc:sldMkLst>
        <pc:spChg chg="mod">
          <ac:chgData name="Kolisnyk Mariia DIF_OE" userId="5bc93ff1-0502-4ad3-a122-eb6a5beeb03c" providerId="ADAL" clId="{ECF2761C-F013-406A-8518-B2FF040313B1}" dt="2024-03-12T08:15:02.906" v="231" actId="20577"/>
          <ac:spMkLst>
            <pc:docMk/>
            <pc:sldMk cId="2787890048" sldId="387"/>
            <ac:spMk id="16" creationId="{D0AF5F07-6CFA-F202-7F88-5BEF8D435365}"/>
          </ac:spMkLst>
        </pc:spChg>
      </pc:sldChg>
      <pc:sldChg chg="addSp delSp modSp mod addCm">
        <pc:chgData name="Kolisnyk Mariia DIF_OE" userId="5bc93ff1-0502-4ad3-a122-eb6a5beeb03c" providerId="ADAL" clId="{ECF2761C-F013-406A-8518-B2FF040313B1}" dt="2024-03-12T13:26:10.127" v="1978"/>
        <pc:sldMkLst>
          <pc:docMk/>
          <pc:sldMk cId="2891130490" sldId="402"/>
        </pc:sldMkLst>
        <pc:spChg chg="add del">
          <ac:chgData name="Kolisnyk Mariia DIF_OE" userId="5bc93ff1-0502-4ad3-a122-eb6a5beeb03c" providerId="ADAL" clId="{ECF2761C-F013-406A-8518-B2FF040313B1}" dt="2024-03-11T16:23:42.164" v="138" actId="478"/>
          <ac:spMkLst>
            <pc:docMk/>
            <pc:sldMk cId="2891130490" sldId="402"/>
            <ac:spMk id="2" creationId="{C7E85317-2FCA-E0C4-9521-43CAAB1ED2D8}"/>
          </ac:spMkLst>
        </pc:spChg>
        <pc:spChg chg="add del">
          <ac:chgData name="Kolisnyk Mariia DIF_OE" userId="5bc93ff1-0502-4ad3-a122-eb6a5beeb03c" providerId="ADAL" clId="{ECF2761C-F013-406A-8518-B2FF040313B1}" dt="2024-03-11T16:24:16.437" v="140" actId="478"/>
          <ac:spMkLst>
            <pc:docMk/>
            <pc:sldMk cId="2891130490" sldId="402"/>
            <ac:spMk id="3" creationId="{0B62D23B-0236-925B-6A12-A11CB8E521BE}"/>
          </ac:spMkLst>
        </pc:spChg>
        <pc:spChg chg="add del">
          <ac:chgData name="Kolisnyk Mariia DIF_OE" userId="5bc93ff1-0502-4ad3-a122-eb6a5beeb03c" providerId="ADAL" clId="{ECF2761C-F013-406A-8518-B2FF040313B1}" dt="2024-03-11T16:25:33.644" v="155" actId="11529"/>
          <ac:spMkLst>
            <pc:docMk/>
            <pc:sldMk cId="2891130490" sldId="402"/>
            <ac:spMk id="5" creationId="{B2B756B1-F217-3F4C-7DB1-50AFD162269E}"/>
          </ac:spMkLst>
        </pc:spChg>
        <pc:spChg chg="add mod ord">
          <ac:chgData name="Kolisnyk Mariia DIF_OE" userId="5bc93ff1-0502-4ad3-a122-eb6a5beeb03c" providerId="ADAL" clId="{ECF2761C-F013-406A-8518-B2FF040313B1}" dt="2024-03-12T08:39:55.168" v="379" actId="1076"/>
          <ac:spMkLst>
            <pc:docMk/>
            <pc:sldMk cId="2891130490" sldId="402"/>
            <ac:spMk id="7" creationId="{90328EFD-178C-7530-439F-FC7AE4AD98EC}"/>
          </ac:spMkLst>
        </pc:spChg>
        <pc:spChg chg="add del mod">
          <ac:chgData name="Kolisnyk Mariia DIF_OE" userId="5bc93ff1-0502-4ad3-a122-eb6a5beeb03c" providerId="ADAL" clId="{ECF2761C-F013-406A-8518-B2FF040313B1}" dt="2024-03-12T08:35:56.012" v="318" actId="478"/>
          <ac:spMkLst>
            <pc:docMk/>
            <pc:sldMk cId="2891130490" sldId="402"/>
            <ac:spMk id="9" creationId="{7AD80ADB-DDFD-22CF-1C7B-7735FA0C715A}"/>
          </ac:spMkLst>
        </pc:spChg>
        <pc:spChg chg="add mod ord">
          <ac:chgData name="Kolisnyk Mariia DIF_OE" userId="5bc93ff1-0502-4ad3-a122-eb6a5beeb03c" providerId="ADAL" clId="{ECF2761C-F013-406A-8518-B2FF040313B1}" dt="2024-03-12T10:28:39.492" v="1121" actId="1582"/>
          <ac:spMkLst>
            <pc:docMk/>
            <pc:sldMk cId="2891130490" sldId="402"/>
            <ac:spMk id="10" creationId="{1C440E56-5A8D-DBB3-FE53-3D048C6F02A0}"/>
          </ac:spMkLst>
        </pc:spChg>
        <pc:spChg chg="add del mod">
          <ac:chgData name="Kolisnyk Mariia DIF_OE" userId="5bc93ff1-0502-4ad3-a122-eb6a5beeb03c" providerId="ADAL" clId="{ECF2761C-F013-406A-8518-B2FF040313B1}" dt="2024-03-12T08:33:49.466" v="280" actId="478"/>
          <ac:spMkLst>
            <pc:docMk/>
            <pc:sldMk cId="2891130490" sldId="402"/>
            <ac:spMk id="14" creationId="{06E235DD-12DB-81CC-76DB-8CB837081731}"/>
          </ac:spMkLst>
        </pc:spChg>
        <pc:spChg chg="add mod ord">
          <ac:chgData name="Kolisnyk Mariia DIF_OE" userId="5bc93ff1-0502-4ad3-a122-eb6a5beeb03c" providerId="ADAL" clId="{ECF2761C-F013-406A-8518-B2FF040313B1}" dt="2024-03-12T08:39:55.168" v="379" actId="1076"/>
          <ac:spMkLst>
            <pc:docMk/>
            <pc:sldMk cId="2891130490" sldId="402"/>
            <ac:spMk id="15" creationId="{E0B32FE3-9C92-A7B7-3F7D-8D3937919E62}"/>
          </ac:spMkLst>
        </pc:spChg>
        <pc:spChg chg="add mod ord">
          <ac:chgData name="Kolisnyk Mariia DIF_OE" userId="5bc93ff1-0502-4ad3-a122-eb6a5beeb03c" providerId="ADAL" clId="{ECF2761C-F013-406A-8518-B2FF040313B1}" dt="2024-03-12T10:28:50.263" v="1123" actId="1582"/>
          <ac:spMkLst>
            <pc:docMk/>
            <pc:sldMk cId="2891130490" sldId="402"/>
            <ac:spMk id="16" creationId="{79417A96-54D1-87F0-AC5D-92263CA5307F}"/>
          </ac:spMkLst>
        </pc:spChg>
        <pc:spChg chg="add mod ord">
          <ac:chgData name="Kolisnyk Mariia DIF_OE" userId="5bc93ff1-0502-4ad3-a122-eb6a5beeb03c" providerId="ADAL" clId="{ECF2761C-F013-406A-8518-B2FF040313B1}" dt="2024-03-12T08:39:55.168" v="379" actId="1076"/>
          <ac:spMkLst>
            <pc:docMk/>
            <pc:sldMk cId="2891130490" sldId="402"/>
            <ac:spMk id="17" creationId="{A5E5B7FF-A389-00FE-EFFA-419EF15BCE77}"/>
          </ac:spMkLst>
        </pc:spChg>
        <pc:spChg chg="mod ord">
          <ac:chgData name="Kolisnyk Mariia DIF_OE" userId="5bc93ff1-0502-4ad3-a122-eb6a5beeb03c" providerId="ADAL" clId="{ECF2761C-F013-406A-8518-B2FF040313B1}" dt="2024-03-12T10:28:27.868" v="1119" actId="1582"/>
          <ac:spMkLst>
            <pc:docMk/>
            <pc:sldMk cId="2891130490" sldId="402"/>
            <ac:spMk id="397" creationId="{A5C3949C-83AA-5418-792A-442D8916B4AC}"/>
          </ac:spMkLst>
        </pc:spChg>
        <pc:spChg chg="del mod">
          <ac:chgData name="Kolisnyk Mariia DIF_OE" userId="5bc93ff1-0502-4ad3-a122-eb6a5beeb03c" providerId="ADAL" clId="{ECF2761C-F013-406A-8518-B2FF040313B1}" dt="2024-03-12T08:27:04.848" v="235"/>
          <ac:spMkLst>
            <pc:docMk/>
            <pc:sldMk cId="2891130490" sldId="402"/>
            <ac:spMk id="399" creationId="{B18FDEBE-54E8-B515-E33E-25CD7E8D7CA2}"/>
          </ac:spMkLst>
        </pc:spChg>
        <pc:spChg chg="mod">
          <ac:chgData name="Kolisnyk Mariia DIF_OE" userId="5bc93ff1-0502-4ad3-a122-eb6a5beeb03c" providerId="ADAL" clId="{ECF2761C-F013-406A-8518-B2FF040313B1}" dt="2024-03-12T08:39:55.168" v="379" actId="1076"/>
          <ac:spMkLst>
            <pc:docMk/>
            <pc:sldMk cId="2891130490" sldId="402"/>
            <ac:spMk id="409" creationId="{2567A70C-1557-FEF8-6948-EB2F018620CE}"/>
          </ac:spMkLst>
        </pc:spChg>
        <pc:spChg chg="add del mod">
          <ac:chgData name="Kolisnyk Mariia DIF_OE" userId="5bc93ff1-0502-4ad3-a122-eb6a5beeb03c" providerId="ADAL" clId="{ECF2761C-F013-406A-8518-B2FF040313B1}" dt="2024-03-12T08:32:27.890" v="269" actId="478"/>
          <ac:spMkLst>
            <pc:docMk/>
            <pc:sldMk cId="2891130490" sldId="402"/>
            <ac:spMk id="410" creationId="{8AB33F7E-09DB-A8C7-31EF-57E065BBF6F9}"/>
          </ac:spMkLst>
        </pc:spChg>
        <pc:spChg chg="del mod">
          <ac:chgData name="Kolisnyk Mariia DIF_OE" userId="5bc93ff1-0502-4ad3-a122-eb6a5beeb03c" providerId="ADAL" clId="{ECF2761C-F013-406A-8518-B2FF040313B1}" dt="2024-03-12T08:31:50.186" v="260" actId="478"/>
          <ac:spMkLst>
            <pc:docMk/>
            <pc:sldMk cId="2891130490" sldId="402"/>
            <ac:spMk id="411" creationId="{733299D5-C92F-A1BC-2A1B-34FE6E14EE6E}"/>
          </ac:spMkLst>
        </pc:spChg>
        <pc:spChg chg="add del mod">
          <ac:chgData name="Kolisnyk Mariia DIF_OE" userId="5bc93ff1-0502-4ad3-a122-eb6a5beeb03c" providerId="ADAL" clId="{ECF2761C-F013-406A-8518-B2FF040313B1}" dt="2024-03-12T08:39:55.168" v="379" actId="1076"/>
          <ac:spMkLst>
            <pc:docMk/>
            <pc:sldMk cId="2891130490" sldId="402"/>
            <ac:spMk id="412" creationId="{30094C5D-4932-A5B4-0422-F83A07A959A8}"/>
          </ac:spMkLst>
        </pc:spChg>
        <pc:spChg chg="del mod">
          <ac:chgData name="Kolisnyk Mariia DIF_OE" userId="5bc93ff1-0502-4ad3-a122-eb6a5beeb03c" providerId="ADAL" clId="{ECF2761C-F013-406A-8518-B2FF040313B1}" dt="2024-03-12T08:36:16.434" v="323" actId="478"/>
          <ac:spMkLst>
            <pc:docMk/>
            <pc:sldMk cId="2891130490" sldId="402"/>
            <ac:spMk id="420" creationId="{A506EAC9-0F13-CFF6-22A6-15FCC0A55409}"/>
          </ac:spMkLst>
        </pc:spChg>
        <pc:spChg chg="del mod">
          <ac:chgData name="Kolisnyk Mariia DIF_OE" userId="5bc93ff1-0502-4ad3-a122-eb6a5beeb03c" providerId="ADAL" clId="{ECF2761C-F013-406A-8518-B2FF040313B1}" dt="2024-03-12T08:39:11.260" v="378" actId="478"/>
          <ac:spMkLst>
            <pc:docMk/>
            <pc:sldMk cId="2891130490" sldId="402"/>
            <ac:spMk id="421" creationId="{BAC3FF2E-4891-C9F3-7FBD-15E4688137D4}"/>
          </ac:spMkLst>
        </pc:spChg>
        <pc:spChg chg="mod">
          <ac:chgData name="Kolisnyk Mariia DIF_OE" userId="5bc93ff1-0502-4ad3-a122-eb6a5beeb03c" providerId="ADAL" clId="{ECF2761C-F013-406A-8518-B2FF040313B1}" dt="2024-03-12T08:39:55.168" v="379" actId="1076"/>
          <ac:spMkLst>
            <pc:docMk/>
            <pc:sldMk cId="2891130490" sldId="402"/>
            <ac:spMk id="422" creationId="{C289F1FC-DEB6-EC18-42FE-0DAFB060F250}"/>
          </ac:spMkLst>
        </pc:spChg>
        <pc:extLst>
          <p:ext xmlns:p="http://schemas.openxmlformats.org/presentationml/2006/main" uri="{D6D511B9-2390-475A-947B-AFAB55BFBCF1}">
            <pc226:cmChg xmlns:pc226="http://schemas.microsoft.com/office/powerpoint/2022/06/main/command" chg="add">
              <pc226:chgData name="Kolisnyk Mariia DIF_OE" userId="5bc93ff1-0502-4ad3-a122-eb6a5beeb03c" providerId="ADAL" clId="{ECF2761C-F013-406A-8518-B2FF040313B1}" dt="2024-03-12T13:26:10.127" v="1978"/>
              <pc2:cmMkLst xmlns:pc2="http://schemas.microsoft.com/office/powerpoint/2019/9/main/command">
                <pc:docMk/>
                <pc:sldMk cId="2891130490" sldId="402"/>
                <pc2:cmMk id="{2C7FFE2B-2859-4FF1-B30D-DDA60206B9A2}"/>
              </pc2:cmMkLst>
            </pc226:cmChg>
          </p:ext>
        </pc:extLst>
      </pc:sldChg>
      <pc:sldChg chg="modSp del mod">
        <pc:chgData name="Kolisnyk Mariia DIF_OE" userId="5bc93ff1-0502-4ad3-a122-eb6a5beeb03c" providerId="ADAL" clId="{ECF2761C-F013-406A-8518-B2FF040313B1}" dt="2024-03-12T11:42:01.300" v="1977" actId="47"/>
        <pc:sldMkLst>
          <pc:docMk/>
          <pc:sldMk cId="3773316008" sldId="430"/>
        </pc:sldMkLst>
        <pc:grpChg chg="mod">
          <ac:chgData name="Kolisnyk Mariia DIF_OE" userId="5bc93ff1-0502-4ad3-a122-eb6a5beeb03c" providerId="ADAL" clId="{ECF2761C-F013-406A-8518-B2FF040313B1}" dt="2024-03-12T08:24:56.060" v="232" actId="1076"/>
          <ac:grpSpMkLst>
            <pc:docMk/>
            <pc:sldMk cId="3773316008" sldId="430"/>
            <ac:grpSpMk id="35" creationId="{0D53E1B6-9A0E-024E-CA30-4CAABD4D28F8}"/>
          </ac:grpSpMkLst>
        </pc:grpChg>
      </pc:sldChg>
      <pc:sldChg chg="addSp delSp modSp mod">
        <pc:chgData name="Kolisnyk Mariia DIF_OE" userId="5bc93ff1-0502-4ad3-a122-eb6a5beeb03c" providerId="ADAL" clId="{ECF2761C-F013-406A-8518-B2FF040313B1}" dt="2024-03-12T11:41:07.446" v="1974" actId="20577"/>
        <pc:sldMkLst>
          <pc:docMk/>
          <pc:sldMk cId="3823299376" sldId="433"/>
        </pc:sldMkLst>
        <pc:spChg chg="add del mod">
          <ac:chgData name="Kolisnyk Mariia DIF_OE" userId="5bc93ff1-0502-4ad3-a122-eb6a5beeb03c" providerId="ADAL" clId="{ECF2761C-F013-406A-8518-B2FF040313B1}" dt="2024-03-12T11:01:28.356" v="1264" actId="478"/>
          <ac:spMkLst>
            <pc:docMk/>
            <pc:sldMk cId="3823299376" sldId="433"/>
            <ac:spMk id="3" creationId="{DA6C18C3-159B-8B44-BF30-6D05BD068449}"/>
          </ac:spMkLst>
        </pc:spChg>
        <pc:spChg chg="mod">
          <ac:chgData name="Kolisnyk Mariia DIF_OE" userId="5bc93ff1-0502-4ad3-a122-eb6a5beeb03c" providerId="ADAL" clId="{ECF2761C-F013-406A-8518-B2FF040313B1}" dt="2024-03-12T11:41:07.446" v="1974" actId="20577"/>
          <ac:spMkLst>
            <pc:docMk/>
            <pc:sldMk cId="3823299376" sldId="433"/>
            <ac:spMk id="7" creationId="{2F222644-1E34-2175-A29F-32E2A1996C75}"/>
          </ac:spMkLst>
        </pc:spChg>
        <pc:grpChg chg="mod">
          <ac:chgData name="Kolisnyk Mariia DIF_OE" userId="5bc93ff1-0502-4ad3-a122-eb6a5beeb03c" providerId="ADAL" clId="{ECF2761C-F013-406A-8518-B2FF040313B1}" dt="2024-03-12T11:01:40.151" v="1269" actId="1076"/>
          <ac:grpSpMkLst>
            <pc:docMk/>
            <pc:sldMk cId="3823299376" sldId="433"/>
            <ac:grpSpMk id="12" creationId="{7AC28975-0F67-271D-E8E6-15E21CD51E22}"/>
          </ac:grpSpMkLst>
        </pc:grpChg>
        <pc:picChg chg="del">
          <ac:chgData name="Kolisnyk Mariia DIF_OE" userId="5bc93ff1-0502-4ad3-a122-eb6a5beeb03c" providerId="ADAL" clId="{ECF2761C-F013-406A-8518-B2FF040313B1}" dt="2024-03-12T11:01:26.336" v="1263" actId="478"/>
          <ac:picMkLst>
            <pc:docMk/>
            <pc:sldMk cId="3823299376" sldId="433"/>
            <ac:picMk id="4" creationId="{3FFA9EDC-F71A-5C5B-9FD6-6D02B9763A47}"/>
          </ac:picMkLst>
        </pc:picChg>
        <pc:picChg chg="del">
          <ac:chgData name="Kolisnyk Mariia DIF_OE" userId="5bc93ff1-0502-4ad3-a122-eb6a5beeb03c" providerId="ADAL" clId="{ECF2761C-F013-406A-8518-B2FF040313B1}" dt="2024-03-12T11:01:29.976" v="1265" actId="478"/>
          <ac:picMkLst>
            <pc:docMk/>
            <pc:sldMk cId="3823299376" sldId="433"/>
            <ac:picMk id="6" creationId="{857900DB-E5F2-5C14-F28A-5F7124B59751}"/>
          </ac:picMkLst>
        </pc:picChg>
      </pc:sldChg>
      <pc:sldChg chg="addSp delSp modSp mod ord delCm modCm modNotesTx">
        <pc:chgData name="Kolisnyk Mariia DIF_OE" userId="5bc93ff1-0502-4ad3-a122-eb6a5beeb03c" providerId="ADAL" clId="{ECF2761C-F013-406A-8518-B2FF040313B1}" dt="2024-03-12T11:40:29.521" v="1933" actId="20577"/>
        <pc:sldMkLst>
          <pc:docMk/>
          <pc:sldMk cId="1162691310" sldId="442"/>
        </pc:sldMkLst>
        <pc:spChg chg="del mod">
          <ac:chgData name="Kolisnyk Mariia DIF_OE" userId="5bc93ff1-0502-4ad3-a122-eb6a5beeb03c" providerId="ADAL" clId="{ECF2761C-F013-406A-8518-B2FF040313B1}" dt="2024-03-12T10:06:01.771" v="828" actId="478"/>
          <ac:spMkLst>
            <pc:docMk/>
            <pc:sldMk cId="1162691310" sldId="442"/>
            <ac:spMk id="2" creationId="{1A079FE8-0D1D-4B63-B9D7-5661A6E646F8}"/>
          </ac:spMkLst>
        </pc:spChg>
        <pc:spChg chg="add del mod">
          <ac:chgData name="Kolisnyk Mariia DIF_OE" userId="5bc93ff1-0502-4ad3-a122-eb6a5beeb03c" providerId="ADAL" clId="{ECF2761C-F013-406A-8518-B2FF040313B1}" dt="2024-03-12T10:05:02.280" v="825" actId="478"/>
          <ac:spMkLst>
            <pc:docMk/>
            <pc:sldMk cId="1162691310" sldId="442"/>
            <ac:spMk id="4" creationId="{DBFED30E-B9F7-0807-EC81-BAC253FC52EC}"/>
          </ac:spMkLst>
        </pc:spChg>
        <pc:spChg chg="add del">
          <ac:chgData name="Kolisnyk Mariia DIF_OE" userId="5bc93ff1-0502-4ad3-a122-eb6a5beeb03c" providerId="ADAL" clId="{ECF2761C-F013-406A-8518-B2FF040313B1}" dt="2024-03-12T10:06:07.629" v="830" actId="478"/>
          <ac:spMkLst>
            <pc:docMk/>
            <pc:sldMk cId="1162691310" sldId="442"/>
            <ac:spMk id="6" creationId="{F6C3878D-7471-EBB5-3DE1-403A783F4262}"/>
          </ac:spMkLst>
        </pc:spChg>
        <pc:spChg chg="mod">
          <ac:chgData name="Kolisnyk Mariia DIF_OE" userId="5bc93ff1-0502-4ad3-a122-eb6a5beeb03c" providerId="ADAL" clId="{ECF2761C-F013-406A-8518-B2FF040313B1}" dt="2024-03-12T10:20:00.863" v="1113" actId="207"/>
          <ac:spMkLst>
            <pc:docMk/>
            <pc:sldMk cId="1162691310" sldId="442"/>
            <ac:spMk id="7" creationId="{487CD06C-FC50-E638-3775-E955AF57B1A7}"/>
          </ac:spMkLst>
        </pc:spChg>
        <pc:spChg chg="add mod">
          <ac:chgData name="Kolisnyk Mariia DIF_OE" userId="5bc93ff1-0502-4ad3-a122-eb6a5beeb03c" providerId="ADAL" clId="{ECF2761C-F013-406A-8518-B2FF040313B1}" dt="2024-03-12T10:06:22.794" v="831"/>
          <ac:spMkLst>
            <pc:docMk/>
            <pc:sldMk cId="1162691310" sldId="442"/>
            <ac:spMk id="10" creationId="{3ED732E4-57F1-C59F-6F08-D007EDFE080A}"/>
          </ac:spMkLst>
        </pc:spChg>
        <pc:spChg chg="mod">
          <ac:chgData name="Kolisnyk Mariia DIF_OE" userId="5bc93ff1-0502-4ad3-a122-eb6a5beeb03c" providerId="ADAL" clId="{ECF2761C-F013-406A-8518-B2FF040313B1}" dt="2024-03-12T10:15:39.462" v="1112" actId="20577"/>
          <ac:spMkLst>
            <pc:docMk/>
            <pc:sldMk cId="1162691310" sldId="442"/>
            <ac:spMk id="11" creationId="{F0085125-7AE8-1F31-8622-28BE13840107}"/>
          </ac:spMkLst>
        </pc:spChg>
        <pc:spChg chg="mod">
          <ac:chgData name="Kolisnyk Mariia DIF_OE" userId="5bc93ff1-0502-4ad3-a122-eb6a5beeb03c" providerId="ADAL" clId="{ECF2761C-F013-406A-8518-B2FF040313B1}" dt="2024-03-12T10:05:33.215" v="826" actId="790"/>
          <ac:spMkLst>
            <pc:docMk/>
            <pc:sldMk cId="1162691310" sldId="442"/>
            <ac:spMk id="12" creationId="{62DB60C1-C92F-5BBD-7EF9-EF7CEC58557F}"/>
          </ac:spMkLst>
        </pc:spChg>
        <pc:grpChg chg="del">
          <ac:chgData name="Kolisnyk Mariia DIF_OE" userId="5bc93ff1-0502-4ad3-a122-eb6a5beeb03c" providerId="ADAL" clId="{ECF2761C-F013-406A-8518-B2FF040313B1}" dt="2024-03-12T10:02:06.114" v="721" actId="478"/>
          <ac:grpSpMkLst>
            <pc:docMk/>
            <pc:sldMk cId="1162691310" sldId="442"/>
            <ac:grpSpMk id="16" creationId="{6EACA225-9995-B5CA-74E5-DB1A7B34D018}"/>
          </ac:grpSpMkLst>
        </pc:grpChg>
        <pc:graphicFrameChg chg="mod">
          <ac:chgData name="Kolisnyk Mariia DIF_OE" userId="5bc93ff1-0502-4ad3-a122-eb6a5beeb03c" providerId="ADAL" clId="{ECF2761C-F013-406A-8518-B2FF040313B1}" dt="2024-03-12T10:14:38.755" v="1073" actId="20577"/>
          <ac:graphicFrameMkLst>
            <pc:docMk/>
            <pc:sldMk cId="1162691310" sldId="442"/>
            <ac:graphicFrameMk id="15" creationId="{1A63D1BA-A066-DB45-6051-DE2333C5116A}"/>
          </ac:graphicFrameMkLst>
        </pc:graphicFrameChg>
        <pc:extLst>
          <p:ext xmlns:p="http://schemas.openxmlformats.org/presentationml/2006/main" uri="{D6D511B9-2390-475A-947B-AFAB55BFBCF1}">
            <pc226:cmChg xmlns:pc226="http://schemas.microsoft.com/office/powerpoint/2022/06/main/command" chg="del mod">
              <pc226:chgData name="Kolisnyk Mariia DIF_OE" userId="5bc93ff1-0502-4ad3-a122-eb6a5beeb03c" providerId="ADAL" clId="{ECF2761C-F013-406A-8518-B2FF040313B1}" dt="2024-03-11T16:31:02.714" v="160"/>
              <pc2:cmMkLst xmlns:pc2="http://schemas.microsoft.com/office/powerpoint/2019/9/main/command">
                <pc:docMk/>
                <pc:sldMk cId="1162691310" sldId="442"/>
                <pc2:cmMk id="{0DB99EE3-AF2C-407E-93E2-89267D3BBEA9}"/>
              </pc2:cmMkLst>
            </pc226:cmChg>
          </p:ext>
        </pc:extLst>
      </pc:sldChg>
      <pc:sldChg chg="modNotesTx">
        <pc:chgData name="Kolisnyk Mariia DIF_OE" userId="5bc93ff1-0502-4ad3-a122-eb6a5beeb03c" providerId="ADAL" clId="{ECF2761C-F013-406A-8518-B2FF040313B1}" dt="2024-03-12T10:47:43.832" v="1124"/>
        <pc:sldMkLst>
          <pc:docMk/>
          <pc:sldMk cId="909675765" sldId="444"/>
        </pc:sldMkLst>
      </pc:sldChg>
      <pc:sldChg chg="del">
        <pc:chgData name="Kolisnyk Mariia DIF_OE" userId="5bc93ff1-0502-4ad3-a122-eb6a5beeb03c" providerId="ADAL" clId="{ECF2761C-F013-406A-8518-B2FF040313B1}" dt="2024-03-12T11:41:37.982" v="1975" actId="47"/>
        <pc:sldMkLst>
          <pc:docMk/>
          <pc:sldMk cId="3223439231" sldId="445"/>
        </pc:sldMkLst>
      </pc:sldChg>
      <pc:sldChg chg="del">
        <pc:chgData name="Kolisnyk Mariia DIF_OE" userId="5bc93ff1-0502-4ad3-a122-eb6a5beeb03c" providerId="ADAL" clId="{ECF2761C-F013-406A-8518-B2FF040313B1}" dt="2024-03-12T11:41:56.024" v="1976" actId="47"/>
        <pc:sldMkLst>
          <pc:docMk/>
          <pc:sldMk cId="4241669324" sldId="447"/>
        </pc:sldMkLst>
      </pc:sldChg>
    </pc:docChg>
  </pc:docChgLst>
  <pc:docChgLst>
    <pc:chgData name="Kolisnyk Mariia DIF_OE" userId="S::mariia.kolisnyk@stadt.sg.ch::5bc93ff1-0502-4ad3-a122-eb6a5beeb03c" providerId="AD" clId="Web-{F4911199-5AD7-4EB7-FBD2-07FE73BAA270}"/>
    <pc:docChg chg="mod modSld">
      <pc:chgData name="Kolisnyk Mariia DIF_OE" userId="S::mariia.kolisnyk@stadt.sg.ch::5bc93ff1-0502-4ad3-a122-eb6a5beeb03c" providerId="AD" clId="Web-{F4911199-5AD7-4EB7-FBD2-07FE73BAA270}" dt="2024-03-11T14:23:22.517" v="208" actId="20577"/>
      <pc:docMkLst>
        <pc:docMk/>
      </pc:docMkLst>
      <pc:sldChg chg="addSp delSp modSp">
        <pc:chgData name="Kolisnyk Mariia DIF_OE" userId="S::mariia.kolisnyk@stadt.sg.ch::5bc93ff1-0502-4ad3-a122-eb6a5beeb03c" providerId="AD" clId="Web-{F4911199-5AD7-4EB7-FBD2-07FE73BAA270}" dt="2024-03-11T14:23:22.517" v="208" actId="20577"/>
        <pc:sldMkLst>
          <pc:docMk/>
          <pc:sldMk cId="2787890048" sldId="387"/>
        </pc:sldMkLst>
        <pc:spChg chg="mod">
          <ac:chgData name="Kolisnyk Mariia DIF_OE" userId="S::mariia.kolisnyk@stadt.sg.ch::5bc93ff1-0502-4ad3-a122-eb6a5beeb03c" providerId="AD" clId="Web-{F4911199-5AD7-4EB7-FBD2-07FE73BAA270}" dt="2024-03-11T14:08:07.089" v="118" actId="20577"/>
          <ac:spMkLst>
            <pc:docMk/>
            <pc:sldMk cId="2787890048" sldId="387"/>
            <ac:spMk id="2" creationId="{00000000-0000-0000-0000-000000000000}"/>
          </ac:spMkLst>
        </pc:spChg>
        <pc:spChg chg="mod">
          <ac:chgData name="Kolisnyk Mariia DIF_OE" userId="S::mariia.kolisnyk@stadt.sg.ch::5bc93ff1-0502-4ad3-a122-eb6a5beeb03c" providerId="AD" clId="Web-{F4911199-5AD7-4EB7-FBD2-07FE73BAA270}" dt="2024-03-11T14:00:18.875" v="51" actId="20577"/>
          <ac:spMkLst>
            <pc:docMk/>
            <pc:sldMk cId="2787890048" sldId="387"/>
            <ac:spMk id="16" creationId="{D0AF5F07-6CFA-F202-7F88-5BEF8D435365}"/>
          </ac:spMkLst>
        </pc:spChg>
        <pc:spChg chg="add mod">
          <ac:chgData name="Kolisnyk Mariia DIF_OE" userId="S::mariia.kolisnyk@stadt.sg.ch::5bc93ff1-0502-4ad3-a122-eb6a5beeb03c" providerId="AD" clId="Web-{F4911199-5AD7-4EB7-FBD2-07FE73BAA270}" dt="2024-03-11T14:23:22.517" v="208" actId="20577"/>
          <ac:spMkLst>
            <pc:docMk/>
            <pc:sldMk cId="2787890048" sldId="387"/>
            <ac:spMk id="620" creationId="{7A6224C7-819C-5CA7-26EE-54EF649FE929}"/>
          </ac:spMkLst>
        </pc:spChg>
        <pc:spChg chg="add mod">
          <ac:chgData name="Kolisnyk Mariia DIF_OE" userId="S::mariia.kolisnyk@stadt.sg.ch::5bc93ff1-0502-4ad3-a122-eb6a5beeb03c" providerId="AD" clId="Web-{F4911199-5AD7-4EB7-FBD2-07FE73BAA270}" dt="2024-03-11T14:16:18.319" v="163" actId="1076"/>
          <ac:spMkLst>
            <pc:docMk/>
            <pc:sldMk cId="2787890048" sldId="387"/>
            <ac:spMk id="621" creationId="{34DFCB60-9978-632C-D2CC-A05567BEB0CF}"/>
          </ac:spMkLst>
        </pc:spChg>
        <pc:spChg chg="add del">
          <ac:chgData name="Kolisnyk Mariia DIF_OE" userId="S::mariia.kolisnyk@stadt.sg.ch::5bc93ff1-0502-4ad3-a122-eb6a5beeb03c" providerId="AD" clId="Web-{F4911199-5AD7-4EB7-FBD2-07FE73BAA270}" dt="2024-03-11T14:18:42.604" v="174"/>
          <ac:spMkLst>
            <pc:docMk/>
            <pc:sldMk cId="2787890048" sldId="387"/>
            <ac:spMk id="623" creationId="{B1C98C22-4552-2669-17AB-F423473FCD31}"/>
          </ac:spMkLst>
        </pc:spChg>
        <pc:spChg chg="add del">
          <ac:chgData name="Kolisnyk Mariia DIF_OE" userId="S::mariia.kolisnyk@stadt.sg.ch::5bc93ff1-0502-4ad3-a122-eb6a5beeb03c" providerId="AD" clId="Web-{F4911199-5AD7-4EB7-FBD2-07FE73BAA270}" dt="2024-03-11T14:23:10.673" v="204"/>
          <ac:spMkLst>
            <pc:docMk/>
            <pc:sldMk cId="2787890048" sldId="387"/>
            <ac:spMk id="624" creationId="{F1DF6209-A8F3-4C2C-7F78-529FED2D0CF9}"/>
          </ac:spMkLst>
        </pc:spChg>
        <pc:graphicFrameChg chg="add del mod modGraphic">
          <ac:chgData name="Kolisnyk Mariia DIF_OE" userId="S::mariia.kolisnyk@stadt.sg.ch::5bc93ff1-0502-4ad3-a122-eb6a5beeb03c" providerId="AD" clId="Web-{F4911199-5AD7-4EB7-FBD2-07FE73BAA270}" dt="2024-03-11T14:05:36.898" v="105"/>
          <ac:graphicFrameMkLst>
            <pc:docMk/>
            <pc:sldMk cId="2787890048" sldId="387"/>
            <ac:graphicFrameMk id="10" creationId="{60675F37-3FA7-D36C-FEE0-AC752CB24F61}"/>
          </ac:graphicFrameMkLst>
        </pc:graphicFrameChg>
        <pc:graphicFrameChg chg="add del mod modGraphic">
          <ac:chgData name="Kolisnyk Mariia DIF_OE" userId="S::mariia.kolisnyk@stadt.sg.ch::5bc93ff1-0502-4ad3-a122-eb6a5beeb03c" providerId="AD" clId="Web-{F4911199-5AD7-4EB7-FBD2-07FE73BAA270}" dt="2024-03-11T14:07:55.183" v="115"/>
          <ac:graphicFrameMkLst>
            <pc:docMk/>
            <pc:sldMk cId="2787890048" sldId="387"/>
            <ac:graphicFrameMk id="439" creationId="{7FF50ADA-EDD2-0411-9023-594F9C180E53}"/>
          </ac:graphicFrameMkLst>
        </pc:graphicFrameChg>
        <pc:graphicFrameChg chg="add del mod modGraphic">
          <ac:chgData name="Kolisnyk Mariia DIF_OE" userId="S::mariia.kolisnyk@stadt.sg.ch::5bc93ff1-0502-4ad3-a122-eb6a5beeb03c" providerId="AD" clId="Web-{F4911199-5AD7-4EB7-FBD2-07FE73BAA270}" dt="2024-03-11T14:13:34.034" v="148"/>
          <ac:graphicFrameMkLst>
            <pc:docMk/>
            <pc:sldMk cId="2787890048" sldId="387"/>
            <ac:graphicFrameMk id="486" creationId="{3D90599A-5152-EFD6-DC86-EF9D26B7EBF9}"/>
          </ac:graphicFrameMkLst>
        </pc:graphicFrameChg>
        <pc:graphicFrameChg chg="add del mod modGraphic">
          <ac:chgData name="Kolisnyk Mariia DIF_OE" userId="S::mariia.kolisnyk@stadt.sg.ch::5bc93ff1-0502-4ad3-a122-eb6a5beeb03c" providerId="AD" clId="Web-{F4911199-5AD7-4EB7-FBD2-07FE73BAA270}" dt="2024-03-11T14:14:03.269" v="150"/>
          <ac:graphicFrameMkLst>
            <pc:docMk/>
            <pc:sldMk cId="2787890048" sldId="387"/>
            <ac:graphicFrameMk id="583" creationId="{5CCC3821-0608-F617-071D-162BC4B3E0A5}"/>
          </ac:graphicFrameMkLst>
        </pc:graphicFrameChg>
        <pc:graphicFrameChg chg="add del mod modGraphic">
          <ac:chgData name="Kolisnyk Mariia DIF_OE" userId="S::mariia.kolisnyk@stadt.sg.ch::5bc93ff1-0502-4ad3-a122-eb6a5beeb03c" providerId="AD" clId="Web-{F4911199-5AD7-4EB7-FBD2-07FE73BAA270}" dt="2024-03-11T14:14:59.771" v="155"/>
          <ac:graphicFrameMkLst>
            <pc:docMk/>
            <pc:sldMk cId="2787890048" sldId="387"/>
            <ac:graphicFrameMk id="589" creationId="{446DFFE2-6F06-F10B-93EC-F11C12957D48}"/>
          </ac:graphicFrameMkLst>
        </pc:graphicFrameChg>
        <pc:picChg chg="add mod">
          <ac:chgData name="Kolisnyk Mariia DIF_OE" userId="S::mariia.kolisnyk@stadt.sg.ch::5bc93ff1-0502-4ad3-a122-eb6a5beeb03c" providerId="AD" clId="Web-{F4911199-5AD7-4EB7-FBD2-07FE73BAA270}" dt="2024-03-11T14:22:11.359" v="198"/>
          <ac:picMkLst>
            <pc:docMk/>
            <pc:sldMk cId="2787890048" sldId="387"/>
            <ac:picMk id="622" creationId="{4910B08E-054B-05E6-7AB9-6528D8A4D8D0}"/>
          </ac:picMkLst>
        </pc:picChg>
      </pc:sldChg>
      <pc:sldChg chg="addCm">
        <pc:chgData name="Kolisnyk Mariia DIF_OE" userId="S::mariia.kolisnyk@stadt.sg.ch::5bc93ff1-0502-4ad3-a122-eb6a5beeb03c" providerId="AD" clId="Web-{F4911199-5AD7-4EB7-FBD2-07FE73BAA270}" dt="2024-03-11T14:02:52.426" v="88"/>
        <pc:sldMkLst>
          <pc:docMk/>
          <pc:sldMk cId="544623846" sldId="406"/>
        </pc:sldMkLst>
        <pc:extLst>
          <p:ext xmlns:p="http://schemas.openxmlformats.org/presentationml/2006/main" uri="{D6D511B9-2390-475A-947B-AFAB55BFBCF1}">
            <pc226:cmChg xmlns:pc226="http://schemas.microsoft.com/office/powerpoint/2022/06/main/command" chg="add">
              <pc226:chgData name="Kolisnyk Mariia DIF_OE" userId="S::mariia.kolisnyk@stadt.sg.ch::5bc93ff1-0502-4ad3-a122-eb6a5beeb03c" providerId="AD" clId="Web-{F4911199-5AD7-4EB7-FBD2-07FE73BAA270}" dt="2024-03-11T14:02:52.426" v="88"/>
              <pc2:cmMkLst xmlns:pc2="http://schemas.microsoft.com/office/powerpoint/2019/9/main/command">
                <pc:docMk/>
                <pc:sldMk cId="544623846" sldId="406"/>
                <pc2:cmMk id="{65EA3303-6068-4BA8-B56C-CE3E21C5E1A7}"/>
              </pc2:cmMkLst>
            </pc226:cmChg>
          </p:ext>
        </pc:extLst>
      </pc:sldChg>
    </pc:docChg>
  </pc:docChgLst>
  <pc:docChgLst>
    <pc:chgData name="Kolisnyk Mariia DIF_OE" userId="S::mariia.kolisnyk@stadt.sg.ch::5bc93ff1-0502-4ad3-a122-eb6a5beeb03c" providerId="AD" clId="Web-{C192687D-FC27-8C5C-DFA3-59E3DE46AEA6}"/>
    <pc:docChg chg="modSld">
      <pc:chgData name="Kolisnyk Mariia DIF_OE" userId="S::mariia.kolisnyk@stadt.sg.ch::5bc93ff1-0502-4ad3-a122-eb6a5beeb03c" providerId="AD" clId="Web-{C192687D-FC27-8C5C-DFA3-59E3DE46AEA6}" dt="2024-03-18T11:43:39.241" v="6" actId="1076"/>
      <pc:docMkLst>
        <pc:docMk/>
      </pc:docMkLst>
      <pc:sldChg chg="modSp">
        <pc:chgData name="Kolisnyk Mariia DIF_OE" userId="S::mariia.kolisnyk@stadt.sg.ch::5bc93ff1-0502-4ad3-a122-eb6a5beeb03c" providerId="AD" clId="Web-{C192687D-FC27-8C5C-DFA3-59E3DE46AEA6}" dt="2024-03-18T11:43:39.241" v="6" actId="1076"/>
        <pc:sldMkLst>
          <pc:docMk/>
          <pc:sldMk cId="4077922873" sldId="456"/>
        </pc:sldMkLst>
        <pc:spChg chg="mod">
          <ac:chgData name="Kolisnyk Mariia DIF_OE" userId="S::mariia.kolisnyk@stadt.sg.ch::5bc93ff1-0502-4ad3-a122-eb6a5beeb03c" providerId="AD" clId="Web-{C192687D-FC27-8C5C-DFA3-59E3DE46AEA6}" dt="2024-03-18T11:43:39.241" v="6" actId="1076"/>
          <ac:spMkLst>
            <pc:docMk/>
            <pc:sldMk cId="4077922873" sldId="456"/>
            <ac:spMk id="11" creationId="{57E97F0C-AC1D-C8A4-7225-4099DF2D24B3}"/>
          </ac:spMkLst>
        </pc:spChg>
      </pc:sldChg>
    </pc:docChg>
  </pc:docChgLst>
  <pc:docChgLst>
    <pc:chgData name="Kolisnyk Mariia DIF_OE" userId="5bc93ff1-0502-4ad3-a122-eb6a5beeb03c" providerId="ADAL" clId="{BA52E3CA-5B86-459D-91E6-F9E2CD333812}"/>
    <pc:docChg chg="undo custSel modSld">
      <pc:chgData name="Kolisnyk Mariia DIF_OE" userId="5bc93ff1-0502-4ad3-a122-eb6a5beeb03c" providerId="ADAL" clId="{BA52E3CA-5B86-459D-91E6-F9E2CD333812}" dt="2024-03-14T17:30:25.345" v="1015" actId="114"/>
      <pc:docMkLst>
        <pc:docMk/>
      </pc:docMkLst>
      <pc:sldChg chg="addSp delSp modSp mod">
        <pc:chgData name="Kolisnyk Mariia DIF_OE" userId="5bc93ff1-0502-4ad3-a122-eb6a5beeb03c" providerId="ADAL" clId="{BA52E3CA-5B86-459D-91E6-F9E2CD333812}" dt="2024-03-14T17:30:25.345" v="1015" actId="114"/>
        <pc:sldMkLst>
          <pc:docMk/>
          <pc:sldMk cId="152341141" sldId="429"/>
        </pc:sldMkLst>
        <pc:spChg chg="del mod">
          <ac:chgData name="Kolisnyk Mariia DIF_OE" userId="5bc93ff1-0502-4ad3-a122-eb6a5beeb03c" providerId="ADAL" clId="{BA52E3CA-5B86-459D-91E6-F9E2CD333812}" dt="2024-03-14T15:57:09.245" v="407" actId="478"/>
          <ac:spMkLst>
            <pc:docMk/>
            <pc:sldMk cId="152341141" sldId="429"/>
            <ac:spMk id="2" creationId="{FED27570-C307-2C3D-47EB-4A35156EA3FE}"/>
          </ac:spMkLst>
        </pc:spChg>
        <pc:spChg chg="add mod">
          <ac:chgData name="Kolisnyk Mariia DIF_OE" userId="5bc93ff1-0502-4ad3-a122-eb6a5beeb03c" providerId="ADAL" clId="{BA52E3CA-5B86-459D-91E6-F9E2CD333812}" dt="2024-03-14T15:57:10.394" v="408"/>
          <ac:spMkLst>
            <pc:docMk/>
            <pc:sldMk cId="152341141" sldId="429"/>
            <ac:spMk id="5" creationId="{3A1C2921-A2A8-1D95-EB02-3622185583CC}"/>
          </ac:spMkLst>
        </pc:spChg>
        <pc:spChg chg="mod">
          <ac:chgData name="Kolisnyk Mariia DIF_OE" userId="5bc93ff1-0502-4ad3-a122-eb6a5beeb03c" providerId="ADAL" clId="{BA52E3CA-5B86-459D-91E6-F9E2CD333812}" dt="2024-03-14T15:58:31.108" v="412" actId="108"/>
          <ac:spMkLst>
            <pc:docMk/>
            <pc:sldMk cId="152341141" sldId="429"/>
            <ac:spMk id="18" creationId="{704D3B85-876D-C504-626C-1405CFE0FC4D}"/>
          </ac:spMkLst>
        </pc:spChg>
        <pc:graphicFrameChg chg="mod">
          <ac:chgData name="Kolisnyk Mariia DIF_OE" userId="5bc93ff1-0502-4ad3-a122-eb6a5beeb03c" providerId="ADAL" clId="{BA52E3CA-5B86-459D-91E6-F9E2CD333812}" dt="2024-03-14T17:30:25.345" v="1015" actId="114"/>
          <ac:graphicFrameMkLst>
            <pc:docMk/>
            <pc:sldMk cId="152341141" sldId="429"/>
            <ac:graphicFrameMk id="11" creationId="{125323EA-0751-0239-6799-15CEB3653C33}"/>
          </ac:graphicFrameMkLst>
        </pc:graphicFrameChg>
        <pc:picChg chg="del">
          <ac:chgData name="Kolisnyk Mariia DIF_OE" userId="5bc93ff1-0502-4ad3-a122-eb6a5beeb03c" providerId="ADAL" clId="{BA52E3CA-5B86-459D-91E6-F9E2CD333812}" dt="2024-03-14T16:17:33.044" v="431" actId="478"/>
          <ac:picMkLst>
            <pc:docMk/>
            <pc:sldMk cId="152341141" sldId="429"/>
            <ac:picMk id="13" creationId="{C6B3B415-40F2-3BC2-6457-60FD78D2DC54}"/>
          </ac:picMkLst>
        </pc:picChg>
        <pc:picChg chg="del">
          <ac:chgData name="Kolisnyk Mariia DIF_OE" userId="5bc93ff1-0502-4ad3-a122-eb6a5beeb03c" providerId="ADAL" clId="{BA52E3CA-5B86-459D-91E6-F9E2CD333812}" dt="2024-03-14T16:34:16.426" v="783" actId="478"/>
          <ac:picMkLst>
            <pc:docMk/>
            <pc:sldMk cId="152341141" sldId="429"/>
            <ac:picMk id="14" creationId="{DC938298-35F7-2EF1-ACBA-49B8E9BE88CE}"/>
          </ac:picMkLst>
        </pc:picChg>
      </pc:sldChg>
      <pc:sldChg chg="addSp delSp modSp mod">
        <pc:chgData name="Kolisnyk Mariia DIF_OE" userId="5bc93ff1-0502-4ad3-a122-eb6a5beeb03c" providerId="ADAL" clId="{BA52E3CA-5B86-459D-91E6-F9E2CD333812}" dt="2024-03-14T16:24:36.464" v="687" actId="20577"/>
        <pc:sldMkLst>
          <pc:docMk/>
          <pc:sldMk cId="3823299376" sldId="433"/>
        </pc:sldMkLst>
        <pc:spChg chg="mod">
          <ac:chgData name="Kolisnyk Mariia DIF_OE" userId="5bc93ff1-0502-4ad3-a122-eb6a5beeb03c" providerId="ADAL" clId="{BA52E3CA-5B86-459D-91E6-F9E2CD333812}" dt="2024-03-14T16:24:36.464" v="687" actId="20577"/>
          <ac:spMkLst>
            <pc:docMk/>
            <pc:sldMk cId="3823299376" sldId="433"/>
            <ac:spMk id="7" creationId="{2F222644-1E34-2175-A29F-32E2A1996C75}"/>
          </ac:spMkLst>
        </pc:spChg>
        <pc:spChg chg="del mod">
          <ac:chgData name="Kolisnyk Mariia DIF_OE" userId="5bc93ff1-0502-4ad3-a122-eb6a5beeb03c" providerId="ADAL" clId="{BA52E3CA-5B86-459D-91E6-F9E2CD333812}" dt="2024-03-14T15:24:06.590" v="135" actId="478"/>
          <ac:spMkLst>
            <pc:docMk/>
            <pc:sldMk cId="3823299376" sldId="433"/>
            <ac:spMk id="14" creationId="{742C7000-3436-2681-01FC-9D6B5DACFC8A}"/>
          </ac:spMkLst>
        </pc:spChg>
        <pc:spChg chg="add del mod">
          <ac:chgData name="Kolisnyk Mariia DIF_OE" userId="5bc93ff1-0502-4ad3-a122-eb6a5beeb03c" providerId="ADAL" clId="{BA52E3CA-5B86-459D-91E6-F9E2CD333812}" dt="2024-03-14T15:24:02.698" v="133" actId="478"/>
          <ac:spMkLst>
            <pc:docMk/>
            <pc:sldMk cId="3823299376" sldId="433"/>
            <ac:spMk id="18" creationId="{5DB8D7DF-0A4D-BB48-0439-F373D7DE908F}"/>
          </ac:spMkLst>
        </pc:spChg>
        <pc:spChg chg="add mod">
          <ac:chgData name="Kolisnyk Mariia DIF_OE" userId="5bc93ff1-0502-4ad3-a122-eb6a5beeb03c" providerId="ADAL" clId="{BA52E3CA-5B86-459D-91E6-F9E2CD333812}" dt="2024-03-14T15:24:31.770" v="139" actId="207"/>
          <ac:spMkLst>
            <pc:docMk/>
            <pc:sldMk cId="3823299376" sldId="433"/>
            <ac:spMk id="24" creationId="{F7CAA3A7-22B4-545F-B4AF-CD8188C01CF2}"/>
          </ac:spMkLst>
        </pc:spChg>
        <pc:picChg chg="add del mod">
          <ac:chgData name="Kolisnyk Mariia DIF_OE" userId="5bc93ff1-0502-4ad3-a122-eb6a5beeb03c" providerId="ADAL" clId="{BA52E3CA-5B86-459D-91E6-F9E2CD333812}" dt="2024-03-14T10:55:02.492" v="1" actId="478"/>
          <ac:picMkLst>
            <pc:docMk/>
            <pc:sldMk cId="3823299376" sldId="433"/>
            <ac:picMk id="3" creationId="{35EEB16A-53A4-C3DC-2B34-E0999E6926CE}"/>
          </ac:picMkLst>
        </pc:picChg>
        <pc:picChg chg="add mod">
          <ac:chgData name="Kolisnyk Mariia DIF_OE" userId="5bc93ff1-0502-4ad3-a122-eb6a5beeb03c" providerId="ADAL" clId="{BA52E3CA-5B86-459D-91E6-F9E2CD333812}" dt="2024-03-14T15:22:45.003" v="120" actId="1076"/>
          <ac:picMkLst>
            <pc:docMk/>
            <pc:sldMk cId="3823299376" sldId="433"/>
            <ac:picMk id="5" creationId="{78CF86C4-94F9-32EA-1209-419A44929B45}"/>
          </ac:picMkLst>
        </pc:picChg>
        <pc:picChg chg="add mod">
          <ac:chgData name="Kolisnyk Mariia DIF_OE" userId="5bc93ff1-0502-4ad3-a122-eb6a5beeb03c" providerId="ADAL" clId="{BA52E3CA-5B86-459D-91E6-F9E2CD333812}" dt="2024-03-14T15:23:00.090" v="122" actId="1076"/>
          <ac:picMkLst>
            <pc:docMk/>
            <pc:sldMk cId="3823299376" sldId="433"/>
            <ac:picMk id="8" creationId="{94B76BBF-BBF8-20EC-CB7E-07FBE6430212}"/>
          </ac:picMkLst>
        </pc:picChg>
        <pc:picChg chg="add del mod">
          <ac:chgData name="Kolisnyk Mariia DIF_OE" userId="5bc93ff1-0502-4ad3-a122-eb6a5beeb03c" providerId="ADAL" clId="{BA52E3CA-5B86-459D-91E6-F9E2CD333812}" dt="2024-03-14T11:01:14.934" v="17" actId="478"/>
          <ac:picMkLst>
            <pc:docMk/>
            <pc:sldMk cId="3823299376" sldId="433"/>
            <ac:picMk id="10" creationId="{B86AFA45-14E9-432C-878C-E1A85577B1A5}"/>
          </ac:picMkLst>
        </pc:picChg>
        <pc:picChg chg="add mod modCrop">
          <ac:chgData name="Kolisnyk Mariia DIF_OE" userId="5bc93ff1-0502-4ad3-a122-eb6a5beeb03c" providerId="ADAL" clId="{BA52E3CA-5B86-459D-91E6-F9E2CD333812}" dt="2024-03-14T15:22:56.191" v="121" actId="1076"/>
          <ac:picMkLst>
            <pc:docMk/>
            <pc:sldMk cId="3823299376" sldId="433"/>
            <ac:picMk id="16" creationId="{88CF82A2-E958-69F3-31FC-111EB217B539}"/>
          </ac:picMkLst>
        </pc:picChg>
        <pc:picChg chg="add mod">
          <ac:chgData name="Kolisnyk Mariia DIF_OE" userId="5bc93ff1-0502-4ad3-a122-eb6a5beeb03c" providerId="ADAL" clId="{BA52E3CA-5B86-459D-91E6-F9E2CD333812}" dt="2024-03-14T15:23:07.147" v="123" actId="1076"/>
          <ac:picMkLst>
            <pc:docMk/>
            <pc:sldMk cId="3823299376" sldId="433"/>
            <ac:picMk id="20" creationId="{68A38F3C-8F78-00BD-00E1-8F5A6BC53CDC}"/>
          </ac:picMkLst>
        </pc:picChg>
        <pc:picChg chg="add del mod">
          <ac:chgData name="Kolisnyk Mariia DIF_OE" userId="5bc93ff1-0502-4ad3-a122-eb6a5beeb03c" providerId="ADAL" clId="{BA52E3CA-5B86-459D-91E6-F9E2CD333812}" dt="2024-03-14T15:15:18.150" v="57" actId="478"/>
          <ac:picMkLst>
            <pc:docMk/>
            <pc:sldMk cId="3823299376" sldId="433"/>
            <ac:picMk id="21" creationId="{78D36C46-FC71-095D-C053-1AA95F98EBB4}"/>
          </ac:picMkLst>
        </pc:picChg>
        <pc:picChg chg="add del mod ord">
          <ac:chgData name="Kolisnyk Mariia DIF_OE" userId="5bc93ff1-0502-4ad3-a122-eb6a5beeb03c" providerId="ADAL" clId="{BA52E3CA-5B86-459D-91E6-F9E2CD333812}" dt="2024-03-14T15:18:01.886" v="108" actId="478"/>
          <ac:picMkLst>
            <pc:docMk/>
            <pc:sldMk cId="3823299376" sldId="433"/>
            <ac:picMk id="22" creationId="{4C28C2AB-4B4B-BF3A-3BDC-4C41C1F1F2E4}"/>
          </ac:picMkLst>
        </pc:picChg>
        <pc:picChg chg="add del mod ord">
          <ac:chgData name="Kolisnyk Mariia DIF_OE" userId="5bc93ff1-0502-4ad3-a122-eb6a5beeb03c" providerId="ADAL" clId="{BA52E3CA-5B86-459D-91E6-F9E2CD333812}" dt="2024-03-14T15:24:25.750" v="138" actId="1076"/>
          <ac:picMkLst>
            <pc:docMk/>
            <pc:sldMk cId="3823299376" sldId="433"/>
            <ac:picMk id="23" creationId="{34570E6C-A281-7F64-0677-F8AC45DABA7A}"/>
          </ac:picMkLst>
        </pc:picChg>
      </pc:sldChg>
      <pc:sldChg chg="mod modShow">
        <pc:chgData name="Kolisnyk Mariia DIF_OE" userId="5bc93ff1-0502-4ad3-a122-eb6a5beeb03c" providerId="ADAL" clId="{BA52E3CA-5B86-459D-91E6-F9E2CD333812}" dt="2024-03-14T15:24:44.683" v="140" actId="729"/>
        <pc:sldMkLst>
          <pc:docMk/>
          <pc:sldMk cId="3229906285" sldId="449"/>
        </pc:sldMkLst>
      </pc:sldChg>
    </pc:docChg>
  </pc:docChgLst>
  <pc:docChgLst>
    <pc:chgData name="Kolisnyk Mariia DIF_OE" userId="S::mariia.kolisnyk@stadt.sg.ch::5bc93ff1-0502-4ad3-a122-eb6a5beeb03c" providerId="AD" clId="Web-{332711DD-C602-42F4-C020-8F46FFB94685}"/>
    <pc:docChg chg="modSld">
      <pc:chgData name="Kolisnyk Mariia DIF_OE" userId="S::mariia.kolisnyk@stadt.sg.ch::5bc93ff1-0502-4ad3-a122-eb6a5beeb03c" providerId="AD" clId="Web-{332711DD-C602-42F4-C020-8F46FFB94685}" dt="2024-03-11T15:27:16.475" v="392" actId="20577"/>
      <pc:docMkLst>
        <pc:docMk/>
      </pc:docMkLst>
      <pc:sldChg chg="addSp delSp modSp addCm">
        <pc:chgData name="Kolisnyk Mariia DIF_OE" userId="S::mariia.kolisnyk@stadt.sg.ch::5bc93ff1-0502-4ad3-a122-eb6a5beeb03c" providerId="AD" clId="Web-{332711DD-C602-42F4-C020-8F46FFB94685}" dt="2024-03-11T15:23:19.689" v="371" actId="1076"/>
        <pc:sldMkLst>
          <pc:docMk/>
          <pc:sldMk cId="2787890048" sldId="387"/>
        </pc:sldMkLst>
        <pc:spChg chg="add mod">
          <ac:chgData name="Kolisnyk Mariia DIF_OE" userId="S::mariia.kolisnyk@stadt.sg.ch::5bc93ff1-0502-4ad3-a122-eb6a5beeb03c" providerId="AD" clId="Web-{332711DD-C602-42F4-C020-8F46FFB94685}" dt="2024-03-11T14:25:26.470" v="21" actId="20577"/>
          <ac:spMkLst>
            <pc:docMk/>
            <pc:sldMk cId="2787890048" sldId="387"/>
            <ac:spMk id="3" creationId="{1D22A7C1-FC9F-BC94-48CC-AF1EAAD965DC}"/>
          </ac:spMkLst>
        </pc:spChg>
        <pc:spChg chg="add mod">
          <ac:chgData name="Kolisnyk Mariia DIF_OE" userId="S::mariia.kolisnyk@stadt.sg.ch::5bc93ff1-0502-4ad3-a122-eb6a5beeb03c" providerId="AD" clId="Web-{332711DD-C602-42F4-C020-8F46FFB94685}" dt="2024-03-11T14:26:08.642" v="25" actId="1076"/>
          <ac:spMkLst>
            <pc:docMk/>
            <pc:sldMk cId="2787890048" sldId="387"/>
            <ac:spMk id="4" creationId="{0588A221-F5B8-A99A-DF5B-CA42EF137209}"/>
          </ac:spMkLst>
        </pc:spChg>
        <pc:spChg chg="mod">
          <ac:chgData name="Kolisnyk Mariia DIF_OE" userId="S::mariia.kolisnyk@stadt.sg.ch::5bc93ff1-0502-4ad3-a122-eb6a5beeb03c" providerId="AD" clId="Web-{332711DD-C602-42F4-C020-8F46FFB94685}" dt="2024-03-11T15:23:19.689" v="371" actId="1076"/>
          <ac:spMkLst>
            <pc:docMk/>
            <pc:sldMk cId="2787890048" sldId="387"/>
            <ac:spMk id="16" creationId="{D0AF5F07-6CFA-F202-7F88-5BEF8D435365}"/>
          </ac:spMkLst>
        </pc:spChg>
        <pc:spChg chg="mod">
          <ac:chgData name="Kolisnyk Mariia DIF_OE" userId="S::mariia.kolisnyk@stadt.sg.ch::5bc93ff1-0502-4ad3-a122-eb6a5beeb03c" providerId="AD" clId="Web-{332711DD-C602-42F4-C020-8F46FFB94685}" dt="2024-03-11T14:23:55.124" v="1" actId="1076"/>
          <ac:spMkLst>
            <pc:docMk/>
            <pc:sldMk cId="2787890048" sldId="387"/>
            <ac:spMk id="620" creationId="{7A6224C7-819C-5CA7-26EE-54EF649FE929}"/>
          </ac:spMkLst>
        </pc:spChg>
        <pc:spChg chg="del">
          <ac:chgData name="Kolisnyk Mariia DIF_OE" userId="S::mariia.kolisnyk@stadt.sg.ch::5bc93ff1-0502-4ad3-a122-eb6a5beeb03c" providerId="AD" clId="Web-{332711DD-C602-42F4-C020-8F46FFB94685}" dt="2024-03-11T14:25:55.236" v="22"/>
          <ac:spMkLst>
            <pc:docMk/>
            <pc:sldMk cId="2787890048" sldId="387"/>
            <ac:spMk id="621" creationId="{34DFCB60-9978-632C-D2CC-A05567BEB0CF}"/>
          </ac:spMkLst>
        </pc:spChg>
        <pc:picChg chg="add del mod modCrop">
          <ac:chgData name="Kolisnyk Mariia DIF_OE" userId="S::mariia.kolisnyk@stadt.sg.ch::5bc93ff1-0502-4ad3-a122-eb6a5beeb03c" providerId="AD" clId="Web-{332711DD-C602-42F4-C020-8F46FFB94685}" dt="2024-03-11T14:27:38.004" v="29"/>
          <ac:picMkLst>
            <pc:docMk/>
            <pc:sldMk cId="2787890048" sldId="387"/>
            <ac:picMk id="5" creationId="{442B348E-6AB8-4FC6-BA5B-65C8A535A50E}"/>
          </ac:picMkLst>
        </pc:picChg>
        <pc:picChg chg="add del mod modCrop">
          <ac:chgData name="Kolisnyk Mariia DIF_OE" userId="S::mariia.kolisnyk@stadt.sg.ch::5bc93ff1-0502-4ad3-a122-eb6a5beeb03c" providerId="AD" clId="Web-{332711DD-C602-42F4-C020-8F46FFB94685}" dt="2024-03-11T14:31:37.306" v="45"/>
          <ac:picMkLst>
            <pc:docMk/>
            <pc:sldMk cId="2787890048" sldId="387"/>
            <ac:picMk id="6" creationId="{B696D550-2632-AE58-1641-9FA35EB9445A}"/>
          </ac:picMkLst>
        </pc:picChg>
        <pc:picChg chg="mod">
          <ac:chgData name="Kolisnyk Mariia DIF_OE" userId="S::mariia.kolisnyk@stadt.sg.ch::5bc93ff1-0502-4ad3-a122-eb6a5beeb03c" providerId="AD" clId="Web-{332711DD-C602-42F4-C020-8F46FFB94685}" dt="2024-03-11T14:24:03.546" v="3" actId="1076"/>
          <ac:picMkLst>
            <pc:docMk/>
            <pc:sldMk cId="2787890048" sldId="387"/>
            <ac:picMk id="622" creationId="{4910B08E-054B-05E6-7AB9-6528D8A4D8D0}"/>
          </ac:picMkLst>
        </pc:picChg>
        <pc:extLst>
          <p:ext xmlns:p="http://schemas.openxmlformats.org/presentationml/2006/main" uri="{D6D511B9-2390-475A-947B-AFAB55BFBCF1}">
            <pc226:cmChg xmlns:pc226="http://schemas.microsoft.com/office/powerpoint/2022/06/main/command" chg="add">
              <pc226:chgData name="Kolisnyk Mariia DIF_OE" userId="S::mariia.kolisnyk@stadt.sg.ch::5bc93ff1-0502-4ad3-a122-eb6a5beeb03c" providerId="AD" clId="Web-{332711DD-C602-42F4-C020-8F46FFB94685}" dt="2024-03-11T14:43:06.775" v="46"/>
              <pc2:cmMkLst xmlns:pc2="http://schemas.microsoft.com/office/powerpoint/2019/9/main/command">
                <pc:docMk/>
                <pc:sldMk cId="2787890048" sldId="387"/>
                <pc2:cmMk id="{B33C2BB8-7922-4A54-98DB-647474901A57}"/>
              </pc2:cmMkLst>
            </pc226:cmChg>
          </p:ext>
        </pc:extLst>
      </pc:sldChg>
      <pc:sldChg chg="addSp delSp modSp addCm">
        <pc:chgData name="Kolisnyk Mariia DIF_OE" userId="S::mariia.kolisnyk@stadt.sg.ch::5bc93ff1-0502-4ad3-a122-eb6a5beeb03c" providerId="AD" clId="Web-{332711DD-C602-42F4-C020-8F46FFB94685}" dt="2024-03-11T15:26:47.678" v="390"/>
        <pc:sldMkLst>
          <pc:docMk/>
          <pc:sldMk cId="2670788032" sldId="388"/>
        </pc:sldMkLst>
        <pc:spChg chg="del mod">
          <ac:chgData name="Kolisnyk Mariia DIF_OE" userId="S::mariia.kolisnyk@stadt.sg.ch::5bc93ff1-0502-4ad3-a122-eb6a5beeb03c" providerId="AD" clId="Web-{332711DD-C602-42F4-C020-8F46FFB94685}" dt="2024-03-11T14:44:28.620" v="61"/>
          <ac:spMkLst>
            <pc:docMk/>
            <pc:sldMk cId="2670788032" sldId="388"/>
            <ac:spMk id="2" creationId="{00000000-0000-0000-0000-000000000000}"/>
          </ac:spMkLst>
        </pc:spChg>
        <pc:spChg chg="del mod">
          <ac:chgData name="Kolisnyk Mariia DIF_OE" userId="S::mariia.kolisnyk@stadt.sg.ch::5bc93ff1-0502-4ad3-a122-eb6a5beeb03c" providerId="AD" clId="Web-{332711DD-C602-42F4-C020-8F46FFB94685}" dt="2024-03-11T15:20:52.607" v="362"/>
          <ac:spMkLst>
            <pc:docMk/>
            <pc:sldMk cId="2670788032" sldId="388"/>
            <ac:spMk id="8" creationId="{5548BBF9-8D86-7D5B-562B-D1336FD726BC}"/>
          </ac:spMkLst>
        </pc:spChg>
        <pc:spChg chg="add">
          <ac:chgData name="Kolisnyk Mariia DIF_OE" userId="S::mariia.kolisnyk@stadt.sg.ch::5bc93ff1-0502-4ad3-a122-eb6a5beeb03c" providerId="AD" clId="Web-{332711DD-C602-42F4-C020-8F46FFB94685}" dt="2024-03-11T14:44:35.933" v="62"/>
          <ac:spMkLst>
            <pc:docMk/>
            <pc:sldMk cId="2670788032" sldId="388"/>
            <ac:spMk id="22" creationId="{F8B149BC-883E-F2A8-6995-F369B46C5622}"/>
          </ac:spMkLst>
        </pc:spChg>
        <pc:spChg chg="add mod">
          <ac:chgData name="Kolisnyk Mariia DIF_OE" userId="S::mariia.kolisnyk@stadt.sg.ch::5bc93ff1-0502-4ad3-a122-eb6a5beeb03c" providerId="AD" clId="Web-{332711DD-C602-42F4-C020-8F46FFB94685}" dt="2024-03-11T15:25:35.583" v="384" actId="1076"/>
          <ac:spMkLst>
            <pc:docMk/>
            <pc:sldMk cId="2670788032" sldId="388"/>
            <ac:spMk id="40" creationId="{446812CA-4275-7D36-64E8-09DE8314BB87}"/>
          </ac:spMkLst>
        </pc:spChg>
        <pc:spChg chg="add del">
          <ac:chgData name="Kolisnyk Mariia DIF_OE" userId="S::mariia.kolisnyk@stadt.sg.ch::5bc93ff1-0502-4ad3-a122-eb6a5beeb03c" providerId="AD" clId="Web-{332711DD-C602-42F4-C020-8F46FFB94685}" dt="2024-03-11T14:51:22.646" v="102"/>
          <ac:spMkLst>
            <pc:docMk/>
            <pc:sldMk cId="2670788032" sldId="388"/>
            <ac:spMk id="44" creationId="{32C2F555-4EC1-0963-CDBB-827DE2561BFF}"/>
          </ac:spMkLst>
        </pc:spChg>
        <pc:spChg chg="add del">
          <ac:chgData name="Kolisnyk Mariia DIF_OE" userId="S::mariia.kolisnyk@stadt.sg.ch::5bc93ff1-0502-4ad3-a122-eb6a5beeb03c" providerId="AD" clId="Web-{332711DD-C602-42F4-C020-8F46FFB94685}" dt="2024-03-11T14:51:32.615" v="104"/>
          <ac:spMkLst>
            <pc:docMk/>
            <pc:sldMk cId="2670788032" sldId="388"/>
            <ac:spMk id="45" creationId="{B95C200C-6B54-3E66-37FD-564C79068CBA}"/>
          </ac:spMkLst>
        </pc:spChg>
        <pc:spChg chg="add mod">
          <ac:chgData name="Kolisnyk Mariia DIF_OE" userId="S::mariia.kolisnyk@stadt.sg.ch::5bc93ff1-0502-4ad3-a122-eb6a5beeb03c" providerId="AD" clId="Web-{332711DD-C602-42F4-C020-8F46FFB94685}" dt="2024-03-11T15:26:05.521" v="389" actId="1076"/>
          <ac:spMkLst>
            <pc:docMk/>
            <pc:sldMk cId="2670788032" sldId="388"/>
            <ac:spMk id="53" creationId="{44BE934B-E1C3-A191-28BA-23C23B088F8F}"/>
          </ac:spMkLst>
        </pc:spChg>
        <pc:spChg chg="add mod">
          <ac:chgData name="Kolisnyk Mariia DIF_OE" userId="S::mariia.kolisnyk@stadt.sg.ch::5bc93ff1-0502-4ad3-a122-eb6a5beeb03c" providerId="AD" clId="Web-{332711DD-C602-42F4-C020-8F46FFB94685}" dt="2024-03-11T15:23:34.517" v="372" actId="1076"/>
          <ac:spMkLst>
            <pc:docMk/>
            <pc:sldMk cId="2670788032" sldId="388"/>
            <ac:spMk id="80" creationId="{1734BA97-F78F-EC30-90D8-CBD204B89A2C}"/>
          </ac:spMkLst>
        </pc:spChg>
        <pc:graphicFrameChg chg="add del mod">
          <ac:chgData name="Kolisnyk Mariia DIF_OE" userId="S::mariia.kolisnyk@stadt.sg.ch::5bc93ff1-0502-4ad3-a122-eb6a5beeb03c" providerId="AD" clId="Web-{332711DD-C602-42F4-C020-8F46FFB94685}" dt="2024-03-11T14:59:45.422" v="199"/>
          <ac:graphicFrameMkLst>
            <pc:docMk/>
            <pc:sldMk cId="2670788032" sldId="388"/>
            <ac:graphicFrameMk id="5" creationId="{050427F8-3B64-E0F5-C039-7D133C5987A9}"/>
          </ac:graphicFrameMkLst>
        </pc:graphicFrameChg>
        <pc:picChg chg="del">
          <ac:chgData name="Kolisnyk Mariia DIF_OE" userId="S::mariia.kolisnyk@stadt.sg.ch::5bc93ff1-0502-4ad3-a122-eb6a5beeb03c" providerId="AD" clId="Web-{332711DD-C602-42F4-C020-8F46FFB94685}" dt="2024-03-11T15:03:16.365" v="204"/>
          <ac:picMkLst>
            <pc:docMk/>
            <pc:sldMk cId="2670788032" sldId="388"/>
            <ac:picMk id="10" creationId="{5E6E7FED-3DFD-FC7B-EB01-405D0E93354D}"/>
          </ac:picMkLst>
        </pc:picChg>
        <pc:picChg chg="add del mod">
          <ac:chgData name="Kolisnyk Mariia DIF_OE" userId="S::mariia.kolisnyk@stadt.sg.ch::5bc93ff1-0502-4ad3-a122-eb6a5beeb03c" providerId="AD" clId="Web-{332711DD-C602-42F4-C020-8F46FFB94685}" dt="2024-03-11T14:49:14.361" v="71"/>
          <ac:picMkLst>
            <pc:docMk/>
            <pc:sldMk cId="2670788032" sldId="388"/>
            <ac:picMk id="38" creationId="{5A9539C0-0BF8-3FF6-5709-455A408AA321}"/>
          </ac:picMkLst>
        </pc:picChg>
        <pc:picChg chg="add mod modCrop">
          <ac:chgData name="Kolisnyk Mariia DIF_OE" userId="S::mariia.kolisnyk@stadt.sg.ch::5bc93ff1-0502-4ad3-a122-eb6a5beeb03c" providerId="AD" clId="Web-{332711DD-C602-42F4-C020-8F46FFB94685}" dt="2024-03-11T15:25:55.052" v="388" actId="1076"/>
          <ac:picMkLst>
            <pc:docMk/>
            <pc:sldMk cId="2670788032" sldId="388"/>
            <ac:picMk id="41" creationId="{D9EC1AE6-9F9D-3989-4385-8806303E11A4}"/>
          </ac:picMkLst>
        </pc:picChg>
        <pc:picChg chg="add del mod">
          <ac:chgData name="Kolisnyk Mariia DIF_OE" userId="S::mariia.kolisnyk@stadt.sg.ch::5bc93ff1-0502-4ad3-a122-eb6a5beeb03c" providerId="AD" clId="Web-{332711DD-C602-42F4-C020-8F46FFB94685}" dt="2024-03-11T14:52:38.038" v="110"/>
          <ac:picMkLst>
            <pc:docMk/>
            <pc:sldMk cId="2670788032" sldId="388"/>
            <ac:picMk id="43" creationId="{4669C244-6477-0920-C655-AEFD3C23AB01}"/>
          </ac:picMkLst>
        </pc:picChg>
        <pc:picChg chg="add mod">
          <ac:chgData name="Kolisnyk Mariia DIF_OE" userId="S::mariia.kolisnyk@stadt.sg.ch::5bc93ff1-0502-4ad3-a122-eb6a5beeb03c" providerId="AD" clId="Web-{332711DD-C602-42F4-C020-8F46FFB94685}" dt="2024-03-11T15:14:06.036" v="218" actId="1076"/>
          <ac:picMkLst>
            <pc:docMk/>
            <pc:sldMk cId="2670788032" sldId="388"/>
            <ac:picMk id="78" creationId="{4ECDA5BC-9AF2-09AA-EF6D-B4617AD6B68E}"/>
          </ac:picMkLst>
        </pc:picChg>
        <pc:extLst>
          <p:ext xmlns:p="http://schemas.openxmlformats.org/presentationml/2006/main" uri="{D6D511B9-2390-475A-947B-AFAB55BFBCF1}">
            <pc226:cmChg xmlns:pc226="http://schemas.microsoft.com/office/powerpoint/2022/06/main/command" chg="add">
              <pc226:chgData name="Kolisnyk Mariia DIF_OE" userId="S::mariia.kolisnyk@stadt.sg.ch::5bc93ff1-0502-4ad3-a122-eb6a5beeb03c" providerId="AD" clId="Web-{332711DD-C602-42F4-C020-8F46FFB94685}" dt="2024-03-11T15:26:47.678" v="390"/>
              <pc2:cmMkLst xmlns:pc2="http://schemas.microsoft.com/office/powerpoint/2019/9/main/command">
                <pc:docMk/>
                <pc:sldMk cId="2670788032" sldId="388"/>
                <pc2:cmMk id="{2D265102-C03C-4B8C-B620-77D07DBCB36D}"/>
              </pc2:cmMkLst>
            </pc226:cmChg>
          </p:ext>
        </pc:extLst>
      </pc:sldChg>
      <pc:sldChg chg="modSp">
        <pc:chgData name="Kolisnyk Mariia DIF_OE" userId="S::mariia.kolisnyk@stadt.sg.ch::5bc93ff1-0502-4ad3-a122-eb6a5beeb03c" providerId="AD" clId="Web-{332711DD-C602-42F4-C020-8F46FFB94685}" dt="2024-03-11T15:27:16.475" v="392" actId="20577"/>
        <pc:sldMkLst>
          <pc:docMk/>
          <pc:sldMk cId="2891130490" sldId="402"/>
        </pc:sldMkLst>
        <pc:spChg chg="mod">
          <ac:chgData name="Kolisnyk Mariia DIF_OE" userId="S::mariia.kolisnyk@stadt.sg.ch::5bc93ff1-0502-4ad3-a122-eb6a5beeb03c" providerId="AD" clId="Web-{332711DD-C602-42F4-C020-8F46FFB94685}" dt="2024-03-11T15:27:16.475" v="392" actId="20577"/>
          <ac:spMkLst>
            <pc:docMk/>
            <pc:sldMk cId="2891130490" sldId="402"/>
            <ac:spMk id="6" creationId="{1A4B4093-339F-BC45-B293-2EB41F2F617A}"/>
          </ac:spMkLst>
        </pc:spChg>
      </pc:sldChg>
    </pc:docChg>
  </pc:docChgLst>
  <pc:docChgLst>
    <pc:chgData name="Brem Laure DIF_SIF" userId="a078b540-df1e-4d68-b2a0-0c94df88e5e5" providerId="ADAL" clId="{3A054FFE-1D21-4BF9-9C25-6CBF3A8A4CFB}"/>
    <pc:docChg chg="undo redo custSel addSld delSld modSld sldOrd modMainMaster modNotesMaster">
      <pc:chgData name="Brem Laure DIF_SIF" userId="a078b540-df1e-4d68-b2a0-0c94df88e5e5" providerId="ADAL" clId="{3A054FFE-1D21-4BF9-9C25-6CBF3A8A4CFB}" dt="2023-03-21T11:04:12.587" v="8640" actId="20577"/>
      <pc:docMkLst>
        <pc:docMk/>
      </pc:docMkLst>
      <pc:sldChg chg="add del">
        <pc:chgData name="Brem Laure DIF_SIF" userId="a078b540-df1e-4d68-b2a0-0c94df88e5e5" providerId="ADAL" clId="{3A054FFE-1D21-4BF9-9C25-6CBF3A8A4CFB}" dt="2023-03-17T14:52:07.634" v="1592"/>
        <pc:sldMkLst>
          <pc:docMk/>
          <pc:sldMk cId="2599195479" sldId="257"/>
        </pc:sldMkLst>
      </pc:sldChg>
      <pc:sldChg chg="addSp delSp modSp del mod modClrScheme chgLayout modNotes">
        <pc:chgData name="Brem Laure DIF_SIF" userId="a078b540-df1e-4d68-b2a0-0c94df88e5e5" providerId="ADAL" clId="{3A054FFE-1D21-4BF9-9C25-6CBF3A8A4CFB}" dt="2023-03-17T15:17:27.972" v="1809" actId="2696"/>
        <pc:sldMkLst>
          <pc:docMk/>
          <pc:sldMk cId="2364774653" sldId="384"/>
        </pc:sldMkLst>
        <pc:spChg chg="del">
          <ac:chgData name="Brem Laure DIF_SIF" userId="a078b540-df1e-4d68-b2a0-0c94df88e5e5" providerId="ADAL" clId="{3A054FFE-1D21-4BF9-9C25-6CBF3A8A4CFB}" dt="2023-03-17T15:10:11.121" v="1759" actId="478"/>
          <ac:spMkLst>
            <pc:docMk/>
            <pc:sldMk cId="2364774653" sldId="384"/>
            <ac:spMk id="2" creationId="{00000000-0000-0000-0000-000000000000}"/>
          </ac:spMkLst>
        </pc:spChg>
        <pc:spChg chg="del mod">
          <ac:chgData name="Brem Laure DIF_SIF" userId="a078b540-df1e-4d68-b2a0-0c94df88e5e5" providerId="ADAL" clId="{3A054FFE-1D21-4BF9-9C25-6CBF3A8A4CFB}" dt="2023-03-17T15:10:07.270" v="1758" actId="478"/>
          <ac:spMkLst>
            <pc:docMk/>
            <pc:sldMk cId="2364774653" sldId="384"/>
            <ac:spMk id="3" creationId="{00000000-0000-0000-0000-000000000000}"/>
          </ac:spMkLst>
        </pc:spChg>
        <pc:spChg chg="mod ord">
          <ac:chgData name="Brem Laure DIF_SIF" userId="a078b540-df1e-4d68-b2a0-0c94df88e5e5" providerId="ADAL" clId="{3A054FFE-1D21-4BF9-9C25-6CBF3A8A4CFB}" dt="2023-03-17T15:10:38.497" v="1765" actId="1076"/>
          <ac:spMkLst>
            <pc:docMk/>
            <pc:sldMk cId="2364774653" sldId="384"/>
            <ac:spMk id="5" creationId="{00000000-0000-0000-0000-000000000000}"/>
          </ac:spMkLst>
        </pc:spChg>
        <pc:spChg chg="add del">
          <ac:chgData name="Brem Laure DIF_SIF" userId="a078b540-df1e-4d68-b2a0-0c94df88e5e5" providerId="ADAL" clId="{3A054FFE-1D21-4BF9-9C25-6CBF3A8A4CFB}" dt="2023-03-17T15:09:20.585" v="1746" actId="478"/>
          <ac:spMkLst>
            <pc:docMk/>
            <pc:sldMk cId="2364774653" sldId="384"/>
            <ac:spMk id="6" creationId="{027A3443-BA20-F978-AED5-074CBA42F166}"/>
          </ac:spMkLst>
        </pc:spChg>
        <pc:spChg chg="add del mod">
          <ac:chgData name="Brem Laure DIF_SIF" userId="a078b540-df1e-4d68-b2a0-0c94df88e5e5" providerId="ADAL" clId="{3A054FFE-1D21-4BF9-9C25-6CBF3A8A4CFB}" dt="2023-03-17T15:11:23.828" v="1785" actId="21"/>
          <ac:spMkLst>
            <pc:docMk/>
            <pc:sldMk cId="2364774653" sldId="384"/>
            <ac:spMk id="7" creationId="{4216E112-B97E-4341-FCD9-092D916B53A3}"/>
          </ac:spMkLst>
        </pc:spChg>
        <pc:spChg chg="add del mod">
          <ac:chgData name="Brem Laure DIF_SIF" userId="a078b540-df1e-4d68-b2a0-0c94df88e5e5" providerId="ADAL" clId="{3A054FFE-1D21-4BF9-9C25-6CBF3A8A4CFB}" dt="2023-03-17T15:10:16.707" v="1760" actId="700"/>
          <ac:spMkLst>
            <pc:docMk/>
            <pc:sldMk cId="2364774653" sldId="384"/>
            <ac:spMk id="9" creationId="{0EDA227B-1CF8-852A-4E11-3BD7648BEB8A}"/>
          </ac:spMkLst>
        </pc:spChg>
        <pc:spChg chg="add mod">
          <ac:chgData name="Brem Laure DIF_SIF" userId="a078b540-df1e-4d68-b2a0-0c94df88e5e5" providerId="ADAL" clId="{3A054FFE-1D21-4BF9-9C25-6CBF3A8A4CFB}" dt="2023-03-17T15:11:13.307" v="1784" actId="403"/>
          <ac:spMkLst>
            <pc:docMk/>
            <pc:sldMk cId="2364774653" sldId="384"/>
            <ac:spMk id="10" creationId="{EE330B52-1B77-3447-3D85-D7E09E72531A}"/>
          </ac:spMkLst>
        </pc:spChg>
      </pc:sldChg>
      <pc:sldChg chg="addSp delSp modSp mod modClrScheme chgLayout modNotes">
        <pc:chgData name="Brem Laure DIF_SIF" userId="a078b540-df1e-4d68-b2a0-0c94df88e5e5" providerId="ADAL" clId="{3A054FFE-1D21-4BF9-9C25-6CBF3A8A4CFB}" dt="2023-03-17T16:39:13.955" v="2580" actId="207"/>
        <pc:sldMkLst>
          <pc:docMk/>
          <pc:sldMk cId="3061718353" sldId="385"/>
        </pc:sldMkLst>
        <pc:spChg chg="mod ord">
          <ac:chgData name="Brem Laure DIF_SIF" userId="a078b540-df1e-4d68-b2a0-0c94df88e5e5" providerId="ADAL" clId="{3A054FFE-1D21-4BF9-9C25-6CBF3A8A4CFB}" dt="2023-03-17T15:18:59.234" v="1834" actId="255"/>
          <ac:spMkLst>
            <pc:docMk/>
            <pc:sldMk cId="3061718353" sldId="385"/>
            <ac:spMk id="2" creationId="{00000000-0000-0000-0000-000000000000}"/>
          </ac:spMkLst>
        </pc:spChg>
        <pc:spChg chg="mod">
          <ac:chgData name="Brem Laure DIF_SIF" userId="a078b540-df1e-4d68-b2a0-0c94df88e5e5" providerId="ADAL" clId="{3A054FFE-1D21-4BF9-9C25-6CBF3A8A4CFB}" dt="2023-03-17T14:34:58.008" v="1551"/>
          <ac:spMkLst>
            <pc:docMk/>
            <pc:sldMk cId="3061718353" sldId="385"/>
            <ac:spMk id="5" creationId="{00000000-0000-0000-0000-000000000000}"/>
          </ac:spMkLst>
        </pc:spChg>
        <pc:spChg chg="mod">
          <ac:chgData name="Brem Laure DIF_SIF" userId="a078b540-df1e-4d68-b2a0-0c94df88e5e5" providerId="ADAL" clId="{3A054FFE-1D21-4BF9-9C25-6CBF3A8A4CFB}" dt="2023-03-17T15:30:26.172" v="1939"/>
          <ac:spMkLst>
            <pc:docMk/>
            <pc:sldMk cId="3061718353" sldId="385"/>
            <ac:spMk id="6" creationId="{59945F30-0385-C95A-4F41-6EBCD9FA598F}"/>
          </ac:spMkLst>
        </pc:spChg>
        <pc:spChg chg="del mod ord">
          <ac:chgData name="Brem Laure DIF_SIF" userId="a078b540-df1e-4d68-b2a0-0c94df88e5e5" providerId="ADAL" clId="{3A054FFE-1D21-4BF9-9C25-6CBF3A8A4CFB}" dt="2023-03-17T15:31:01.734" v="1959" actId="478"/>
          <ac:spMkLst>
            <pc:docMk/>
            <pc:sldMk cId="3061718353" sldId="385"/>
            <ac:spMk id="8" creationId="{00000000-0000-0000-0000-000000000000}"/>
          </ac:spMkLst>
        </pc:spChg>
        <pc:spChg chg="add mod">
          <ac:chgData name="Brem Laure DIF_SIF" userId="a078b540-df1e-4d68-b2a0-0c94df88e5e5" providerId="ADAL" clId="{3A054FFE-1D21-4BF9-9C25-6CBF3A8A4CFB}" dt="2023-03-17T16:39:13.955" v="2580" actId="207"/>
          <ac:spMkLst>
            <pc:docMk/>
            <pc:sldMk cId="3061718353" sldId="385"/>
            <ac:spMk id="9" creationId="{32EAFBEB-96D1-38FD-1E84-5CBD2759971E}"/>
          </ac:spMkLst>
        </pc:spChg>
        <pc:grpChg chg="add mod">
          <ac:chgData name="Brem Laure DIF_SIF" userId="a078b540-df1e-4d68-b2a0-0c94df88e5e5" providerId="ADAL" clId="{3A054FFE-1D21-4BF9-9C25-6CBF3A8A4CFB}" dt="2023-03-17T15:30:29.490" v="1940" actId="1076"/>
          <ac:grpSpMkLst>
            <pc:docMk/>
            <pc:sldMk cId="3061718353" sldId="385"/>
            <ac:grpSpMk id="3" creationId="{A947AC47-DDD4-B49D-19A2-BACC02CB8187}"/>
          </ac:grpSpMkLst>
        </pc:grpChg>
        <pc:picChg chg="mod ord">
          <ac:chgData name="Brem Laure DIF_SIF" userId="a078b540-df1e-4d68-b2a0-0c94df88e5e5" providerId="ADAL" clId="{3A054FFE-1D21-4BF9-9C25-6CBF3A8A4CFB}" dt="2023-03-17T15:30:33.793" v="1941" actId="1076"/>
          <ac:picMkLst>
            <pc:docMk/>
            <pc:sldMk cId="3061718353" sldId="385"/>
            <ac:picMk id="4" creationId="{00000000-0000-0000-0000-000000000000}"/>
          </ac:picMkLst>
        </pc:picChg>
        <pc:picChg chg="mod">
          <ac:chgData name="Brem Laure DIF_SIF" userId="a078b540-df1e-4d68-b2a0-0c94df88e5e5" providerId="ADAL" clId="{3A054FFE-1D21-4BF9-9C25-6CBF3A8A4CFB}" dt="2023-03-17T15:30:26.172" v="1939"/>
          <ac:picMkLst>
            <pc:docMk/>
            <pc:sldMk cId="3061718353" sldId="385"/>
            <ac:picMk id="7" creationId="{CF52181B-C32F-58D8-6C34-3719F9484EDC}"/>
          </ac:picMkLst>
        </pc:picChg>
      </pc:sldChg>
      <pc:sldChg chg="addSp delSp modSp mod modClrScheme chgLayout">
        <pc:chgData name="Brem Laure DIF_SIF" userId="a078b540-df1e-4d68-b2a0-0c94df88e5e5" providerId="ADAL" clId="{3A054FFE-1D21-4BF9-9C25-6CBF3A8A4CFB}" dt="2023-03-17T16:38:48.032" v="2578" actId="1076"/>
        <pc:sldMkLst>
          <pc:docMk/>
          <pc:sldMk cId="2787890048" sldId="387"/>
        </pc:sldMkLst>
        <pc:spChg chg="mod ord">
          <ac:chgData name="Brem Laure DIF_SIF" userId="a078b540-df1e-4d68-b2a0-0c94df88e5e5" providerId="ADAL" clId="{3A054FFE-1D21-4BF9-9C25-6CBF3A8A4CFB}" dt="2023-03-17T15:03:50.979" v="1678" actId="14100"/>
          <ac:spMkLst>
            <pc:docMk/>
            <pc:sldMk cId="2787890048" sldId="387"/>
            <ac:spMk id="2" creationId="{00000000-0000-0000-0000-000000000000}"/>
          </ac:spMkLst>
        </pc:spChg>
        <pc:spChg chg="del">
          <ac:chgData name="Brem Laure DIF_SIF" userId="a078b540-df1e-4d68-b2a0-0c94df88e5e5" providerId="ADAL" clId="{3A054FFE-1D21-4BF9-9C25-6CBF3A8A4CFB}" dt="2023-03-17T13:03:15.378" v="133" actId="478"/>
          <ac:spMkLst>
            <pc:docMk/>
            <pc:sldMk cId="2787890048" sldId="387"/>
            <ac:spMk id="3" creationId="{00000000-0000-0000-0000-000000000000}"/>
          </ac:spMkLst>
        </pc:spChg>
        <pc:spChg chg="del mod">
          <ac:chgData name="Brem Laure DIF_SIF" userId="a078b540-df1e-4d68-b2a0-0c94df88e5e5" providerId="ADAL" clId="{3A054FFE-1D21-4BF9-9C25-6CBF3A8A4CFB}" dt="2023-03-17T13:05:54.047" v="160" actId="478"/>
          <ac:spMkLst>
            <pc:docMk/>
            <pc:sldMk cId="2787890048" sldId="387"/>
            <ac:spMk id="4" creationId="{00000000-0000-0000-0000-000000000000}"/>
          </ac:spMkLst>
        </pc:spChg>
        <pc:spChg chg="add del mod">
          <ac:chgData name="Brem Laure DIF_SIF" userId="a078b540-df1e-4d68-b2a0-0c94df88e5e5" providerId="ADAL" clId="{3A054FFE-1D21-4BF9-9C25-6CBF3A8A4CFB}" dt="2023-03-17T13:09:36.883" v="258" actId="700"/>
          <ac:spMkLst>
            <pc:docMk/>
            <pc:sldMk cId="2787890048" sldId="387"/>
            <ac:spMk id="13" creationId="{98788519-2683-B497-FFEE-D6CC47E95467}"/>
          </ac:spMkLst>
        </pc:spChg>
        <pc:spChg chg="add del mod">
          <ac:chgData name="Brem Laure DIF_SIF" userId="a078b540-df1e-4d68-b2a0-0c94df88e5e5" providerId="ADAL" clId="{3A054FFE-1D21-4BF9-9C25-6CBF3A8A4CFB}" dt="2023-03-17T13:06:08.827" v="161" actId="478"/>
          <ac:spMkLst>
            <pc:docMk/>
            <pc:sldMk cId="2787890048" sldId="387"/>
            <ac:spMk id="15" creationId="{29F36239-C917-6933-5E0E-347434C1E2F8}"/>
          </ac:spMkLst>
        </pc:spChg>
        <pc:spChg chg="add mod">
          <ac:chgData name="Brem Laure DIF_SIF" userId="a078b540-df1e-4d68-b2a0-0c94df88e5e5" providerId="ADAL" clId="{3A054FFE-1D21-4BF9-9C25-6CBF3A8A4CFB}" dt="2023-03-17T16:38:48.032" v="2578" actId="1076"/>
          <ac:spMkLst>
            <pc:docMk/>
            <pc:sldMk cId="2787890048" sldId="387"/>
            <ac:spMk id="16" creationId="{D0AF5F07-6CFA-F202-7F88-5BEF8D435365}"/>
          </ac:spMkLst>
        </pc:spChg>
        <pc:graphicFrameChg chg="add mod modGraphic">
          <ac:chgData name="Brem Laure DIF_SIF" userId="a078b540-df1e-4d68-b2a0-0c94df88e5e5" providerId="ADAL" clId="{3A054FFE-1D21-4BF9-9C25-6CBF3A8A4CFB}" dt="2023-03-17T16:38:38.946" v="2577" actId="20577"/>
          <ac:graphicFrameMkLst>
            <pc:docMk/>
            <pc:sldMk cId="2787890048" sldId="387"/>
            <ac:graphicFrameMk id="10" creationId="{60675F37-3FA7-D36C-FEE0-AC752CB24F61}"/>
          </ac:graphicFrameMkLst>
        </pc:graphicFrameChg>
        <pc:picChg chg="add del mod modCrop">
          <ac:chgData name="Brem Laure DIF_SIF" userId="a078b540-df1e-4d68-b2a0-0c94df88e5e5" providerId="ADAL" clId="{3A054FFE-1D21-4BF9-9C25-6CBF3A8A4CFB}" dt="2023-03-17T13:01:56.198" v="127" actId="478"/>
          <ac:picMkLst>
            <pc:docMk/>
            <pc:sldMk cId="2787890048" sldId="387"/>
            <ac:picMk id="6" creationId="{C5ED4A44-9CDF-CA22-462F-EC6E83A451EA}"/>
          </ac:picMkLst>
        </pc:picChg>
        <pc:picChg chg="add del mod modCrop">
          <ac:chgData name="Brem Laure DIF_SIF" userId="a078b540-df1e-4d68-b2a0-0c94df88e5e5" providerId="ADAL" clId="{3A054FFE-1D21-4BF9-9C25-6CBF3A8A4CFB}" dt="2023-03-17T12:58:00.752" v="119" actId="21"/>
          <ac:picMkLst>
            <pc:docMk/>
            <pc:sldMk cId="2787890048" sldId="387"/>
            <ac:picMk id="8" creationId="{59846A96-D708-8CAC-5066-5D78FB182FA2}"/>
          </ac:picMkLst>
        </pc:picChg>
        <pc:picChg chg="del mod">
          <ac:chgData name="Brem Laure DIF_SIF" userId="a078b540-df1e-4d68-b2a0-0c94df88e5e5" providerId="ADAL" clId="{3A054FFE-1D21-4BF9-9C25-6CBF3A8A4CFB}" dt="2023-03-17T13:02:00.359" v="129" actId="478"/>
          <ac:picMkLst>
            <pc:docMk/>
            <pc:sldMk cId="2787890048" sldId="387"/>
            <ac:picMk id="9" creationId="{D8C593A6-9B15-41A0-BF57-51EB812799F4}"/>
          </ac:picMkLst>
        </pc:picChg>
        <pc:picChg chg="add del mod">
          <ac:chgData name="Brem Laure DIF_SIF" userId="a078b540-df1e-4d68-b2a0-0c94df88e5e5" providerId="ADAL" clId="{3A054FFE-1D21-4BF9-9C25-6CBF3A8A4CFB}" dt="2023-03-17T13:01:58.356" v="128" actId="478"/>
          <ac:picMkLst>
            <pc:docMk/>
            <pc:sldMk cId="2787890048" sldId="387"/>
            <ac:picMk id="11" creationId="{431584E6-B09F-A05D-AA67-DACCF4463998}"/>
          </ac:picMkLst>
        </pc:picChg>
        <pc:picChg chg="del mod">
          <ac:chgData name="Brem Laure DIF_SIF" userId="a078b540-df1e-4d68-b2a0-0c94df88e5e5" providerId="ADAL" clId="{3A054FFE-1D21-4BF9-9C25-6CBF3A8A4CFB}" dt="2023-03-17T12:46:06.986" v="18" actId="478"/>
          <ac:picMkLst>
            <pc:docMk/>
            <pc:sldMk cId="2787890048" sldId="387"/>
            <ac:picMk id="1026" creationId="{00000000-0000-0000-0000-000000000000}"/>
          </ac:picMkLst>
        </pc:picChg>
      </pc:sldChg>
      <pc:sldChg chg="addSp delSp modSp mod modClrScheme chgLayout">
        <pc:chgData name="Brem Laure DIF_SIF" userId="a078b540-df1e-4d68-b2a0-0c94df88e5e5" providerId="ADAL" clId="{3A054FFE-1D21-4BF9-9C25-6CBF3A8A4CFB}" dt="2023-03-17T16:39:29.533" v="2581" actId="121"/>
        <pc:sldMkLst>
          <pc:docMk/>
          <pc:sldMk cId="2670788032" sldId="388"/>
        </pc:sldMkLst>
        <pc:spChg chg="mod ord">
          <ac:chgData name="Brem Laure DIF_SIF" userId="a078b540-df1e-4d68-b2a0-0c94df88e5e5" providerId="ADAL" clId="{3A054FFE-1D21-4BF9-9C25-6CBF3A8A4CFB}" dt="2023-03-17T15:03:30.857" v="1674" actId="1076"/>
          <ac:spMkLst>
            <pc:docMk/>
            <pc:sldMk cId="2670788032" sldId="388"/>
            <ac:spMk id="2" creationId="{00000000-0000-0000-0000-000000000000}"/>
          </ac:spMkLst>
        </pc:spChg>
        <pc:spChg chg="del mod">
          <ac:chgData name="Brem Laure DIF_SIF" userId="a078b540-df1e-4d68-b2a0-0c94df88e5e5" providerId="ADAL" clId="{3A054FFE-1D21-4BF9-9C25-6CBF3A8A4CFB}" dt="2023-03-17T14:06:27.436" v="1252" actId="478"/>
          <ac:spMkLst>
            <pc:docMk/>
            <pc:sldMk cId="2670788032" sldId="388"/>
            <ac:spMk id="3" creationId="{00000000-0000-0000-0000-000000000000}"/>
          </ac:spMkLst>
        </pc:spChg>
        <pc:spChg chg="del mod">
          <ac:chgData name="Brem Laure DIF_SIF" userId="a078b540-df1e-4d68-b2a0-0c94df88e5e5" providerId="ADAL" clId="{3A054FFE-1D21-4BF9-9C25-6CBF3A8A4CFB}" dt="2023-03-17T14:06:30.522" v="1253" actId="478"/>
          <ac:spMkLst>
            <pc:docMk/>
            <pc:sldMk cId="2670788032" sldId="388"/>
            <ac:spMk id="4" creationId="{00000000-0000-0000-0000-000000000000}"/>
          </ac:spMkLst>
        </pc:spChg>
        <pc:spChg chg="add del mod">
          <ac:chgData name="Brem Laure DIF_SIF" userId="a078b540-df1e-4d68-b2a0-0c94df88e5e5" providerId="ADAL" clId="{3A054FFE-1D21-4BF9-9C25-6CBF3A8A4CFB}" dt="2023-03-17T14:06:34.793" v="1254" actId="478"/>
          <ac:spMkLst>
            <pc:docMk/>
            <pc:sldMk cId="2670788032" sldId="388"/>
            <ac:spMk id="7" creationId="{02209176-2D4D-4FBB-754B-86B75C03D281}"/>
          </ac:spMkLst>
        </pc:spChg>
        <pc:spChg chg="add mod">
          <ac:chgData name="Brem Laure DIF_SIF" userId="a078b540-df1e-4d68-b2a0-0c94df88e5e5" providerId="ADAL" clId="{3A054FFE-1D21-4BF9-9C25-6CBF3A8A4CFB}" dt="2023-03-17T16:39:29.533" v="2581" actId="121"/>
          <ac:spMkLst>
            <pc:docMk/>
            <pc:sldMk cId="2670788032" sldId="388"/>
            <ac:spMk id="8" creationId="{5548BBF9-8D86-7D5B-562B-D1336FD726BC}"/>
          </ac:spMkLst>
        </pc:spChg>
        <pc:graphicFrameChg chg="add mod modGraphic">
          <ac:chgData name="Brem Laure DIF_SIF" userId="a078b540-df1e-4d68-b2a0-0c94df88e5e5" providerId="ADAL" clId="{3A054FFE-1D21-4BF9-9C25-6CBF3A8A4CFB}" dt="2023-03-17T14:57:29.333" v="1635" actId="14100"/>
          <ac:graphicFrameMkLst>
            <pc:docMk/>
            <pc:sldMk cId="2670788032" sldId="388"/>
            <ac:graphicFrameMk id="5" creationId="{050427F8-3B64-E0F5-C039-7D133C5987A9}"/>
          </ac:graphicFrameMkLst>
        </pc:graphicFrameChg>
        <pc:picChg chg="add mod">
          <ac:chgData name="Brem Laure DIF_SIF" userId="a078b540-df1e-4d68-b2a0-0c94df88e5e5" providerId="ADAL" clId="{3A054FFE-1D21-4BF9-9C25-6CBF3A8A4CFB}" dt="2023-03-17T16:38:11.972" v="2572" actId="1076"/>
          <ac:picMkLst>
            <pc:docMk/>
            <pc:sldMk cId="2670788032" sldId="388"/>
            <ac:picMk id="10" creationId="{5E6E7FED-3DFD-FC7B-EB01-405D0E93354D}"/>
          </ac:picMkLst>
        </pc:picChg>
      </pc:sldChg>
      <pc:sldChg chg="modSp add del">
        <pc:chgData name="Brem Laure DIF_SIF" userId="a078b540-df1e-4d68-b2a0-0c94df88e5e5" providerId="ADAL" clId="{3A054FFE-1D21-4BF9-9C25-6CBF3A8A4CFB}" dt="2023-03-17T15:08:00.884" v="1729" actId="2696"/>
        <pc:sldMkLst>
          <pc:docMk/>
          <pc:sldMk cId="2770741491" sldId="393"/>
        </pc:sldMkLst>
        <pc:picChg chg="mod">
          <ac:chgData name="Brem Laure DIF_SIF" userId="a078b540-df1e-4d68-b2a0-0c94df88e5e5" providerId="ADAL" clId="{3A054FFE-1D21-4BF9-9C25-6CBF3A8A4CFB}" dt="2023-03-17T14:25:55.997" v="1479"/>
          <ac:picMkLst>
            <pc:docMk/>
            <pc:sldMk cId="2770741491" sldId="393"/>
            <ac:picMk id="7" creationId="{00000000-0000-0000-0000-000000000000}"/>
          </ac:picMkLst>
        </pc:picChg>
      </pc:sldChg>
      <pc:sldChg chg="addSp delSp modSp mod setBg modClrScheme chgLayout">
        <pc:chgData name="Brem Laure DIF_SIF" userId="a078b540-df1e-4d68-b2a0-0c94df88e5e5" providerId="ADAL" clId="{3A054FFE-1D21-4BF9-9C25-6CBF3A8A4CFB}" dt="2023-03-17T15:07:35.835" v="1727" actId="207"/>
        <pc:sldMkLst>
          <pc:docMk/>
          <pc:sldMk cId="3404915980" sldId="394"/>
        </pc:sldMkLst>
        <pc:spChg chg="del mod ord">
          <ac:chgData name="Brem Laure DIF_SIF" userId="a078b540-df1e-4d68-b2a0-0c94df88e5e5" providerId="ADAL" clId="{3A054FFE-1D21-4BF9-9C25-6CBF3A8A4CFB}" dt="2023-03-17T14:18:21.725" v="1442" actId="478"/>
          <ac:spMkLst>
            <pc:docMk/>
            <pc:sldMk cId="3404915980" sldId="394"/>
            <ac:spMk id="2" creationId="{00000000-0000-0000-0000-000000000000}"/>
          </ac:spMkLst>
        </pc:spChg>
        <pc:spChg chg="mod ord">
          <ac:chgData name="Brem Laure DIF_SIF" userId="a078b540-df1e-4d68-b2a0-0c94df88e5e5" providerId="ADAL" clId="{3A054FFE-1D21-4BF9-9C25-6CBF3A8A4CFB}" dt="2023-03-17T14:34:58.008" v="1551"/>
          <ac:spMkLst>
            <pc:docMk/>
            <pc:sldMk cId="3404915980" sldId="394"/>
            <ac:spMk id="3" creationId="{98C75493-2899-4AFC-BE46-A14BC4100F22}"/>
          </ac:spMkLst>
        </pc:spChg>
        <pc:graphicFrameChg chg="mod ord modGraphic">
          <ac:chgData name="Brem Laure DIF_SIF" userId="a078b540-df1e-4d68-b2a0-0c94df88e5e5" providerId="ADAL" clId="{3A054FFE-1D21-4BF9-9C25-6CBF3A8A4CFB}" dt="2023-03-17T15:07:35.835" v="1727" actId="207"/>
          <ac:graphicFrameMkLst>
            <pc:docMk/>
            <pc:sldMk cId="3404915980" sldId="394"/>
            <ac:graphicFrameMk id="6" creationId="{00000000-0000-0000-0000-000000000000}"/>
          </ac:graphicFrameMkLst>
        </pc:graphicFrameChg>
        <pc:picChg chg="add mod">
          <ac:chgData name="Brem Laure DIF_SIF" userId="a078b540-df1e-4d68-b2a0-0c94df88e5e5" providerId="ADAL" clId="{3A054FFE-1D21-4BF9-9C25-6CBF3A8A4CFB}" dt="2023-03-17T15:07:06.987" v="1700" actId="1076"/>
          <ac:picMkLst>
            <pc:docMk/>
            <pc:sldMk cId="3404915980" sldId="394"/>
            <ac:picMk id="5" creationId="{C784E6EC-84BF-6BFC-C31D-AAF85C07D206}"/>
          </ac:picMkLst>
        </pc:picChg>
      </pc:sldChg>
      <pc:sldChg chg="addSp delSp modSp mod modClrScheme chgLayout">
        <pc:chgData name="Brem Laure DIF_SIF" userId="a078b540-df1e-4d68-b2a0-0c94df88e5e5" providerId="ADAL" clId="{3A054FFE-1D21-4BF9-9C25-6CBF3A8A4CFB}" dt="2023-03-21T11:04:12.587" v="8640" actId="20577"/>
        <pc:sldMkLst>
          <pc:docMk/>
          <pc:sldMk cId="2891130490" sldId="402"/>
        </pc:sldMkLst>
        <pc:spChg chg="del mod ord">
          <ac:chgData name="Brem Laure DIF_SIF" userId="a078b540-df1e-4d68-b2a0-0c94df88e5e5" providerId="ADAL" clId="{3A054FFE-1D21-4BF9-9C25-6CBF3A8A4CFB}" dt="2023-03-17T15:04:11.565" v="1682" actId="478"/>
          <ac:spMkLst>
            <pc:docMk/>
            <pc:sldMk cId="2891130490" sldId="402"/>
            <ac:spMk id="2" creationId="{00000000-0000-0000-0000-000000000000}"/>
          </ac:spMkLst>
        </pc:spChg>
        <pc:spChg chg="del">
          <ac:chgData name="Brem Laure DIF_SIF" userId="a078b540-df1e-4d68-b2a0-0c94df88e5e5" providerId="ADAL" clId="{3A054FFE-1D21-4BF9-9C25-6CBF3A8A4CFB}" dt="2023-03-17T13:44:22.112" v="999" actId="478"/>
          <ac:spMkLst>
            <pc:docMk/>
            <pc:sldMk cId="2891130490" sldId="402"/>
            <ac:spMk id="3" creationId="{00000000-0000-0000-0000-000000000000}"/>
          </ac:spMkLst>
        </pc:spChg>
        <pc:spChg chg="mod ord">
          <ac:chgData name="Brem Laure DIF_SIF" userId="a078b540-df1e-4d68-b2a0-0c94df88e5e5" providerId="ADAL" clId="{3A054FFE-1D21-4BF9-9C25-6CBF3A8A4CFB}" dt="2023-03-17T14:34:58.008" v="1551"/>
          <ac:spMkLst>
            <pc:docMk/>
            <pc:sldMk cId="2891130490" sldId="402"/>
            <ac:spMk id="4" creationId="{00000000-0000-0000-0000-000000000000}"/>
          </ac:spMkLst>
        </pc:spChg>
        <pc:spChg chg="add del mod">
          <ac:chgData name="Brem Laure DIF_SIF" userId="a078b540-df1e-4d68-b2a0-0c94df88e5e5" providerId="ADAL" clId="{3A054FFE-1D21-4BF9-9C25-6CBF3A8A4CFB}" dt="2023-03-17T13:42:43.693" v="889" actId="478"/>
          <ac:spMkLst>
            <pc:docMk/>
            <pc:sldMk cId="2891130490" sldId="402"/>
            <ac:spMk id="5" creationId="{4EDE5664-D7EE-9D86-2F26-E96FA2DA6603}"/>
          </ac:spMkLst>
        </pc:spChg>
        <pc:spChg chg="add mod">
          <ac:chgData name="Brem Laure DIF_SIF" userId="a078b540-df1e-4d68-b2a0-0c94df88e5e5" providerId="ADAL" clId="{3A054FFE-1D21-4BF9-9C25-6CBF3A8A4CFB}" dt="2023-03-17T14:59:06.058" v="1639" actId="14100"/>
          <ac:spMkLst>
            <pc:docMk/>
            <pc:sldMk cId="2891130490" sldId="402"/>
            <ac:spMk id="6" creationId="{1A4B4093-339F-BC45-B293-2EB41F2F617A}"/>
          </ac:spMkLst>
        </pc:spChg>
        <pc:spChg chg="add del mod">
          <ac:chgData name="Brem Laure DIF_SIF" userId="a078b540-df1e-4d68-b2a0-0c94df88e5e5" providerId="ADAL" clId="{3A054FFE-1D21-4BF9-9C25-6CBF3A8A4CFB}" dt="2023-03-17T13:44:24.315" v="1000" actId="478"/>
          <ac:spMkLst>
            <pc:docMk/>
            <pc:sldMk cId="2891130490" sldId="402"/>
            <ac:spMk id="10" creationId="{86CC7FB5-DF4A-9DFF-D3A9-BE7D445686DC}"/>
          </ac:spMkLst>
        </pc:spChg>
        <pc:spChg chg="mod">
          <ac:chgData name="Brem Laure DIF_SIF" userId="a078b540-df1e-4d68-b2a0-0c94df88e5e5" providerId="ADAL" clId="{3A054FFE-1D21-4BF9-9C25-6CBF3A8A4CFB}" dt="2023-03-17T14:34:58.008" v="1551"/>
          <ac:spMkLst>
            <pc:docMk/>
            <pc:sldMk cId="2891130490" sldId="402"/>
            <ac:spMk id="12" creationId="{E4F12527-5CBC-A37B-EFCA-D44D9F6A14A5}"/>
          </ac:spMkLst>
        </pc:spChg>
        <pc:spChg chg="add mod">
          <ac:chgData name="Brem Laure DIF_SIF" userId="a078b540-df1e-4d68-b2a0-0c94df88e5e5" providerId="ADAL" clId="{3A054FFE-1D21-4BF9-9C25-6CBF3A8A4CFB}" dt="2023-03-17T15:04:30.760" v="1685" actId="1076"/>
          <ac:spMkLst>
            <pc:docMk/>
            <pc:sldMk cId="2891130490" sldId="402"/>
            <ac:spMk id="15" creationId="{96792DF1-E324-1D7D-80C9-FCA900FF065B}"/>
          </ac:spMkLst>
        </pc:spChg>
        <pc:grpChg chg="add mod">
          <ac:chgData name="Brem Laure DIF_SIF" userId="a078b540-df1e-4d68-b2a0-0c94df88e5e5" providerId="ADAL" clId="{3A054FFE-1D21-4BF9-9C25-6CBF3A8A4CFB}" dt="2023-03-17T15:04:36.799" v="1686" actId="14100"/>
          <ac:grpSpMkLst>
            <pc:docMk/>
            <pc:sldMk cId="2891130490" sldId="402"/>
            <ac:grpSpMk id="11" creationId="{B75FB4C7-21A0-D745-29D5-DAEFB5179496}"/>
          </ac:grpSpMkLst>
        </pc:grpChg>
        <pc:graphicFrameChg chg="add del mod modGraphic">
          <ac:chgData name="Brem Laure DIF_SIF" userId="a078b540-df1e-4d68-b2a0-0c94df88e5e5" providerId="ADAL" clId="{3A054FFE-1D21-4BF9-9C25-6CBF3A8A4CFB}" dt="2023-03-17T13:37:23.117" v="653" actId="1032"/>
          <ac:graphicFrameMkLst>
            <pc:docMk/>
            <pc:sldMk cId="2891130490" sldId="402"/>
            <ac:graphicFrameMk id="7" creationId="{D4D9E693-8C94-A1D7-379C-6576B51F13FC}"/>
          </ac:graphicFrameMkLst>
        </pc:graphicFrameChg>
        <pc:graphicFrameChg chg="add mod modGraphic">
          <ac:chgData name="Brem Laure DIF_SIF" userId="a078b540-df1e-4d68-b2a0-0c94df88e5e5" providerId="ADAL" clId="{3A054FFE-1D21-4BF9-9C25-6CBF3A8A4CFB}" dt="2023-03-21T11:04:12.587" v="8640" actId="20577"/>
          <ac:graphicFrameMkLst>
            <pc:docMk/>
            <pc:sldMk cId="2891130490" sldId="402"/>
            <ac:graphicFrameMk id="8" creationId="{CB9F84AF-FC8A-0E1B-BA12-A4AB025C2772}"/>
          </ac:graphicFrameMkLst>
        </pc:graphicFrameChg>
        <pc:picChg chg="mod">
          <ac:chgData name="Brem Laure DIF_SIF" userId="a078b540-df1e-4d68-b2a0-0c94df88e5e5" providerId="ADAL" clId="{3A054FFE-1D21-4BF9-9C25-6CBF3A8A4CFB}" dt="2023-03-17T14:34:58.008" v="1551"/>
          <ac:picMkLst>
            <pc:docMk/>
            <pc:sldMk cId="2891130490" sldId="402"/>
            <ac:picMk id="13" creationId="{25EFD28C-11B0-90C0-4079-F6EDAFC808F8}"/>
          </ac:picMkLst>
        </pc:picChg>
      </pc:sldChg>
      <pc:sldChg chg="addSp delSp modSp add del mod modNotes">
        <pc:chgData name="Brem Laure DIF_SIF" userId="a078b540-df1e-4d68-b2a0-0c94df88e5e5" providerId="ADAL" clId="{3A054FFE-1D21-4BF9-9C25-6CBF3A8A4CFB}" dt="2023-03-17T16:44:07.922" v="2612" actId="1076"/>
        <pc:sldMkLst>
          <pc:docMk/>
          <pc:sldMk cId="2307085548" sldId="403"/>
        </pc:sldMkLst>
        <pc:spChg chg="del mod">
          <ac:chgData name="Brem Laure DIF_SIF" userId="a078b540-df1e-4d68-b2a0-0c94df88e5e5" providerId="ADAL" clId="{3A054FFE-1D21-4BF9-9C25-6CBF3A8A4CFB}" dt="2023-03-17T15:05:19.470" v="1689" actId="478"/>
          <ac:spMkLst>
            <pc:docMk/>
            <pc:sldMk cId="2307085548" sldId="403"/>
            <ac:spMk id="2" creationId="{76B5BA4E-D55F-4CF6-9AA4-0D451FD8563D}"/>
          </ac:spMkLst>
        </pc:spChg>
        <pc:spChg chg="mod">
          <ac:chgData name="Brem Laure DIF_SIF" userId="a078b540-df1e-4d68-b2a0-0c94df88e5e5" providerId="ADAL" clId="{3A054FFE-1D21-4BF9-9C25-6CBF3A8A4CFB}" dt="2023-03-17T14:34:58.008" v="1551"/>
          <ac:spMkLst>
            <pc:docMk/>
            <pc:sldMk cId="2307085548" sldId="403"/>
            <ac:spMk id="4" creationId="{95A70EC3-F072-E8EE-BAD1-2D9DAF27DB72}"/>
          </ac:spMkLst>
        </pc:spChg>
        <pc:spChg chg="mod">
          <ac:chgData name="Brem Laure DIF_SIF" userId="a078b540-df1e-4d68-b2a0-0c94df88e5e5" providerId="ADAL" clId="{3A054FFE-1D21-4BF9-9C25-6CBF3A8A4CFB}" dt="2023-03-17T15:02:46.119" v="1668" actId="1076"/>
          <ac:spMkLst>
            <pc:docMk/>
            <pc:sldMk cId="2307085548" sldId="403"/>
            <ac:spMk id="5" creationId="{00000000-0000-0000-0000-000000000000}"/>
          </ac:spMkLst>
        </pc:spChg>
        <pc:spChg chg="mod">
          <ac:chgData name="Brem Laure DIF_SIF" userId="a078b540-df1e-4d68-b2a0-0c94df88e5e5" providerId="ADAL" clId="{3A054FFE-1D21-4BF9-9C25-6CBF3A8A4CFB}" dt="2023-03-17T15:02:32.461" v="1664" actId="1076"/>
          <ac:spMkLst>
            <pc:docMk/>
            <pc:sldMk cId="2307085548" sldId="403"/>
            <ac:spMk id="9" creationId="{00000000-0000-0000-0000-000000000000}"/>
          </ac:spMkLst>
        </pc:spChg>
        <pc:spChg chg="mod">
          <ac:chgData name="Brem Laure DIF_SIF" userId="a078b540-df1e-4d68-b2a0-0c94df88e5e5" providerId="ADAL" clId="{3A054FFE-1D21-4BF9-9C25-6CBF3A8A4CFB}" dt="2023-03-17T15:02:42.082" v="1667" actId="1076"/>
          <ac:spMkLst>
            <pc:docMk/>
            <pc:sldMk cId="2307085548" sldId="403"/>
            <ac:spMk id="12" creationId="{00000000-0000-0000-0000-000000000000}"/>
          </ac:spMkLst>
        </pc:spChg>
        <pc:spChg chg="add mod">
          <ac:chgData name="Brem Laure DIF_SIF" userId="a078b540-df1e-4d68-b2a0-0c94df88e5e5" providerId="ADAL" clId="{3A054FFE-1D21-4BF9-9C25-6CBF3A8A4CFB}" dt="2023-03-17T16:44:07.922" v="2612" actId="1076"/>
          <ac:spMkLst>
            <pc:docMk/>
            <pc:sldMk cId="2307085548" sldId="403"/>
            <ac:spMk id="14" creationId="{54E4606B-7F20-B0B5-87F9-F7FABFBF25DF}"/>
          </ac:spMkLst>
        </pc:spChg>
        <pc:spChg chg="mod">
          <ac:chgData name="Brem Laure DIF_SIF" userId="a078b540-df1e-4d68-b2a0-0c94df88e5e5" providerId="ADAL" clId="{3A054FFE-1D21-4BF9-9C25-6CBF3A8A4CFB}" dt="2023-03-17T15:03:00.631" v="1671" actId="1076"/>
          <ac:spMkLst>
            <pc:docMk/>
            <pc:sldMk cId="2307085548" sldId="403"/>
            <ac:spMk id="17" creationId="{00000000-0000-0000-0000-000000000000}"/>
          </ac:spMkLst>
        </pc:spChg>
        <pc:grpChg chg="mod">
          <ac:chgData name="Brem Laure DIF_SIF" userId="a078b540-df1e-4d68-b2a0-0c94df88e5e5" providerId="ADAL" clId="{3A054FFE-1D21-4BF9-9C25-6CBF3A8A4CFB}" dt="2023-03-17T15:05:15.341" v="1688" actId="1076"/>
          <ac:grpSpMkLst>
            <pc:docMk/>
            <pc:sldMk cId="2307085548" sldId="403"/>
            <ac:grpSpMk id="3" creationId="{1FFC39E1-6510-C845-F6C1-169D7FA1CADC}"/>
          </ac:grpSpMkLst>
        </pc:grpChg>
        <pc:grpChg chg="mod">
          <ac:chgData name="Brem Laure DIF_SIF" userId="a078b540-df1e-4d68-b2a0-0c94df88e5e5" providerId="ADAL" clId="{3A054FFE-1D21-4BF9-9C25-6CBF3A8A4CFB}" dt="2023-03-17T15:01:59.407" v="1659" actId="14100"/>
          <ac:grpSpMkLst>
            <pc:docMk/>
            <pc:sldMk cId="2307085548" sldId="403"/>
            <ac:grpSpMk id="7" creationId="{00000000-0000-0000-0000-000000000000}"/>
          </ac:grpSpMkLst>
        </pc:grpChg>
        <pc:grpChg chg="mod">
          <ac:chgData name="Brem Laure DIF_SIF" userId="a078b540-df1e-4d68-b2a0-0c94df88e5e5" providerId="ADAL" clId="{3A054FFE-1D21-4BF9-9C25-6CBF3A8A4CFB}" dt="2023-03-17T15:05:25.170" v="1692" actId="1076"/>
          <ac:grpSpMkLst>
            <pc:docMk/>
            <pc:sldMk cId="2307085548" sldId="403"/>
            <ac:grpSpMk id="10" creationId="{00000000-0000-0000-0000-000000000000}"/>
          </ac:grpSpMkLst>
        </pc:grpChg>
        <pc:grpChg chg="mod">
          <ac:chgData name="Brem Laure DIF_SIF" userId="a078b540-df1e-4d68-b2a0-0c94df88e5e5" providerId="ADAL" clId="{3A054FFE-1D21-4BF9-9C25-6CBF3A8A4CFB}" dt="2023-03-17T15:02:37.286" v="1666" actId="1076"/>
          <ac:grpSpMkLst>
            <pc:docMk/>
            <pc:sldMk cId="2307085548" sldId="403"/>
            <ac:grpSpMk id="13" creationId="{00000000-0000-0000-0000-000000000000}"/>
          </ac:grpSpMkLst>
        </pc:grpChg>
        <pc:picChg chg="mod">
          <ac:chgData name="Brem Laure DIF_SIF" userId="a078b540-df1e-4d68-b2a0-0c94df88e5e5" providerId="ADAL" clId="{3A054FFE-1D21-4BF9-9C25-6CBF3A8A4CFB}" dt="2023-03-17T14:34:58.008" v="1551"/>
          <ac:picMkLst>
            <pc:docMk/>
            <pc:sldMk cId="2307085548" sldId="403"/>
            <ac:picMk id="6" creationId="{984B382E-57F2-0CBD-3A89-3A555E532639}"/>
          </ac:picMkLst>
        </pc:picChg>
        <pc:picChg chg="mod">
          <ac:chgData name="Brem Laure DIF_SIF" userId="a078b540-df1e-4d68-b2a0-0c94df88e5e5" providerId="ADAL" clId="{3A054FFE-1D21-4BF9-9C25-6CBF3A8A4CFB}" dt="2023-03-17T14:34:58.008" v="1551"/>
          <ac:picMkLst>
            <pc:docMk/>
            <pc:sldMk cId="2307085548" sldId="403"/>
            <ac:picMk id="8" creationId="{00000000-0000-0000-0000-000000000000}"/>
          </ac:picMkLst>
        </pc:picChg>
        <pc:picChg chg="mod">
          <ac:chgData name="Brem Laure DIF_SIF" userId="a078b540-df1e-4d68-b2a0-0c94df88e5e5" providerId="ADAL" clId="{3A054FFE-1D21-4BF9-9C25-6CBF3A8A4CFB}" dt="2023-03-17T15:01:59.407" v="1659" actId="14100"/>
          <ac:picMkLst>
            <pc:docMk/>
            <pc:sldMk cId="2307085548" sldId="403"/>
            <ac:picMk id="1026" creationId="{00000000-0000-0000-0000-000000000000}"/>
          </ac:picMkLst>
        </pc:picChg>
        <pc:picChg chg="mod">
          <ac:chgData name="Brem Laure DIF_SIF" userId="a078b540-df1e-4d68-b2a0-0c94df88e5e5" providerId="ADAL" clId="{3A054FFE-1D21-4BF9-9C25-6CBF3A8A4CFB}" dt="2023-03-17T15:02:37.286" v="1666" actId="1076"/>
          <ac:picMkLst>
            <pc:docMk/>
            <pc:sldMk cId="2307085548" sldId="403"/>
            <ac:picMk id="1028" creationId="{00000000-0000-0000-0000-000000000000}"/>
          </ac:picMkLst>
        </pc:picChg>
        <pc:picChg chg="mod">
          <ac:chgData name="Brem Laure DIF_SIF" userId="a078b540-df1e-4d68-b2a0-0c94df88e5e5" providerId="ADAL" clId="{3A054FFE-1D21-4BF9-9C25-6CBF3A8A4CFB}" dt="2023-03-17T15:02:52.713" v="1670" actId="1076"/>
          <ac:picMkLst>
            <pc:docMk/>
            <pc:sldMk cId="2307085548" sldId="403"/>
            <ac:picMk id="1030" creationId="{00000000-0000-0000-0000-000000000000}"/>
          </ac:picMkLst>
        </pc:picChg>
      </pc:sldChg>
      <pc:sldChg chg="del ord">
        <pc:chgData name="Brem Laure DIF_SIF" userId="a078b540-df1e-4d68-b2a0-0c94df88e5e5" providerId="ADAL" clId="{3A054FFE-1D21-4BF9-9C25-6CBF3A8A4CFB}" dt="2023-03-17T16:41:01.073" v="2610" actId="2696"/>
        <pc:sldMkLst>
          <pc:docMk/>
          <pc:sldMk cId="474161170" sldId="404"/>
        </pc:sldMkLst>
      </pc:sldChg>
      <pc:sldChg chg="add del">
        <pc:chgData name="Brem Laure DIF_SIF" userId="a078b540-df1e-4d68-b2a0-0c94df88e5e5" providerId="ADAL" clId="{3A054FFE-1D21-4BF9-9C25-6CBF3A8A4CFB}" dt="2023-03-17T15:07:55.544" v="1728" actId="2696"/>
        <pc:sldMkLst>
          <pc:docMk/>
          <pc:sldMk cId="1624641698" sldId="405"/>
        </pc:sldMkLst>
      </pc:sldChg>
      <pc:sldChg chg="addSp delSp modSp mod modClrScheme chgLayout">
        <pc:chgData name="Brem Laure DIF_SIF" userId="a078b540-df1e-4d68-b2a0-0c94df88e5e5" providerId="ADAL" clId="{3A054FFE-1D21-4BF9-9C25-6CBF3A8A4CFB}" dt="2023-03-17T14:35:38.577" v="1579" actId="1076"/>
        <pc:sldMkLst>
          <pc:docMk/>
          <pc:sldMk cId="544623846" sldId="406"/>
        </pc:sldMkLst>
        <pc:spChg chg="del mod ord">
          <ac:chgData name="Brem Laure DIF_SIF" userId="a078b540-df1e-4d68-b2a0-0c94df88e5e5" providerId="ADAL" clId="{3A054FFE-1D21-4BF9-9C25-6CBF3A8A4CFB}" dt="2023-03-17T12:50:20.566" v="79" actId="478"/>
          <ac:spMkLst>
            <pc:docMk/>
            <pc:sldMk cId="544623846" sldId="406"/>
            <ac:spMk id="2" creationId="{A5222F95-6C36-457A-8CFC-DD1C6621FA48}"/>
          </ac:spMkLst>
        </pc:spChg>
        <pc:spChg chg="add del mod ord">
          <ac:chgData name="Brem Laure DIF_SIF" userId="a078b540-df1e-4d68-b2a0-0c94df88e5e5" providerId="ADAL" clId="{3A054FFE-1D21-4BF9-9C25-6CBF3A8A4CFB}" dt="2023-03-17T12:50:07.606" v="75" actId="700"/>
          <ac:spMkLst>
            <pc:docMk/>
            <pc:sldMk cId="544623846" sldId="406"/>
            <ac:spMk id="3" creationId="{9C661931-67A3-51F6-A08E-7AF62D7D5F8F}"/>
          </ac:spMkLst>
        </pc:spChg>
        <pc:spChg chg="add del mod ord">
          <ac:chgData name="Brem Laure DIF_SIF" userId="a078b540-df1e-4d68-b2a0-0c94df88e5e5" providerId="ADAL" clId="{3A054FFE-1D21-4BF9-9C25-6CBF3A8A4CFB}" dt="2023-03-17T12:51:24.869" v="80" actId="931"/>
          <ac:spMkLst>
            <pc:docMk/>
            <pc:sldMk cId="544623846" sldId="406"/>
            <ac:spMk id="4" creationId="{5237ED27-3120-F6FC-8E17-55B8D611A9A0}"/>
          </ac:spMkLst>
        </pc:spChg>
        <pc:spChg chg="mod ord">
          <ac:chgData name="Brem Laure DIF_SIF" userId="a078b540-df1e-4d68-b2a0-0c94df88e5e5" providerId="ADAL" clId="{3A054FFE-1D21-4BF9-9C25-6CBF3A8A4CFB}" dt="2023-03-17T14:35:38.577" v="1579" actId="1076"/>
          <ac:spMkLst>
            <pc:docMk/>
            <pc:sldMk cId="544623846" sldId="406"/>
            <ac:spMk id="6" creationId="{00000000-0000-0000-0000-000000000000}"/>
          </ac:spMkLst>
        </pc:spChg>
        <pc:spChg chg="del">
          <ac:chgData name="Brem Laure DIF_SIF" userId="a078b540-df1e-4d68-b2a0-0c94df88e5e5" providerId="ADAL" clId="{3A054FFE-1D21-4BF9-9C25-6CBF3A8A4CFB}" dt="2023-03-17T12:49:50.666" v="72" actId="700"/>
          <ac:spMkLst>
            <pc:docMk/>
            <pc:sldMk cId="544623846" sldId="406"/>
            <ac:spMk id="7" creationId="{00000000-0000-0000-0000-000000000000}"/>
          </ac:spMkLst>
        </pc:spChg>
        <pc:picChg chg="add mod">
          <ac:chgData name="Brem Laure DIF_SIF" userId="a078b540-df1e-4d68-b2a0-0c94df88e5e5" providerId="ADAL" clId="{3A054FFE-1D21-4BF9-9C25-6CBF3A8A4CFB}" dt="2023-03-17T12:52:35.028" v="90" actId="29295"/>
          <ac:picMkLst>
            <pc:docMk/>
            <pc:sldMk cId="544623846" sldId="406"/>
            <ac:picMk id="8" creationId="{2E37E2FD-729F-A0F4-B5E3-C4EE7D38151A}"/>
          </ac:picMkLst>
        </pc:picChg>
      </pc:sldChg>
      <pc:sldChg chg="modSp del">
        <pc:chgData name="Brem Laure DIF_SIF" userId="a078b540-df1e-4d68-b2a0-0c94df88e5e5" providerId="ADAL" clId="{3A054FFE-1D21-4BF9-9C25-6CBF3A8A4CFB}" dt="2023-03-17T16:36:13.800" v="2559" actId="2696"/>
        <pc:sldMkLst>
          <pc:docMk/>
          <pc:sldMk cId="286597817" sldId="413"/>
        </pc:sldMkLst>
        <pc:picChg chg="mod">
          <ac:chgData name="Brem Laure DIF_SIF" userId="a078b540-df1e-4d68-b2a0-0c94df88e5e5" providerId="ADAL" clId="{3A054FFE-1D21-4BF9-9C25-6CBF3A8A4CFB}" dt="2023-03-17T14:34:58.008" v="1551"/>
          <ac:picMkLst>
            <pc:docMk/>
            <pc:sldMk cId="286597817" sldId="413"/>
            <ac:picMk id="8" creationId="{4D7BECB0-28C9-44DF-A5E3-CAFE09B2091C}"/>
          </ac:picMkLst>
        </pc:picChg>
        <pc:picChg chg="mod">
          <ac:chgData name="Brem Laure DIF_SIF" userId="a078b540-df1e-4d68-b2a0-0c94df88e5e5" providerId="ADAL" clId="{3A054FFE-1D21-4BF9-9C25-6CBF3A8A4CFB}" dt="2023-03-17T14:34:58.008" v="1551"/>
          <ac:picMkLst>
            <pc:docMk/>
            <pc:sldMk cId="286597817" sldId="413"/>
            <ac:picMk id="2050" creationId="{03D070D3-DEDD-4848-B03F-3CB82C3D1588}"/>
          </ac:picMkLst>
        </pc:picChg>
      </pc:sldChg>
      <pc:sldChg chg="addSp delSp modSp mod modClrScheme addCm chgLayout modNotesTx">
        <pc:chgData name="Brem Laure DIF_SIF" userId="a078b540-df1e-4d68-b2a0-0c94df88e5e5" providerId="ADAL" clId="{3A054FFE-1D21-4BF9-9C25-6CBF3A8A4CFB}" dt="2023-03-20T14:56:52.339" v="7281" actId="14100"/>
        <pc:sldMkLst>
          <pc:docMk/>
          <pc:sldMk cId="3149990172" sldId="415"/>
        </pc:sldMkLst>
        <pc:spChg chg="mod ord">
          <ac:chgData name="Brem Laure DIF_SIF" userId="a078b540-df1e-4d68-b2a0-0c94df88e5e5" providerId="ADAL" clId="{3A054FFE-1D21-4BF9-9C25-6CBF3A8A4CFB}" dt="2023-03-17T17:20:03.146" v="3100" actId="1076"/>
          <ac:spMkLst>
            <pc:docMk/>
            <pc:sldMk cId="3149990172" sldId="415"/>
            <ac:spMk id="2" creationId="{00000000-0000-0000-0000-000000000000}"/>
          </ac:spMkLst>
        </pc:spChg>
        <pc:spChg chg="del">
          <ac:chgData name="Brem Laure DIF_SIF" userId="a078b540-df1e-4d68-b2a0-0c94df88e5e5" providerId="ADAL" clId="{3A054FFE-1D21-4BF9-9C25-6CBF3A8A4CFB}" dt="2023-03-17T17:18:18.472" v="2892" actId="478"/>
          <ac:spMkLst>
            <pc:docMk/>
            <pc:sldMk cId="3149990172" sldId="415"/>
            <ac:spMk id="3" creationId="{00000000-0000-0000-0000-000000000000}"/>
          </ac:spMkLst>
        </pc:spChg>
        <pc:spChg chg="del mod ord">
          <ac:chgData name="Brem Laure DIF_SIF" userId="a078b540-df1e-4d68-b2a0-0c94df88e5e5" providerId="ADAL" clId="{3A054FFE-1D21-4BF9-9C25-6CBF3A8A4CFB}" dt="2023-03-17T17:26:11.980" v="3196" actId="478"/>
          <ac:spMkLst>
            <pc:docMk/>
            <pc:sldMk cId="3149990172" sldId="415"/>
            <ac:spMk id="4" creationId="{A0947126-7889-4809-9109-BAD8F2599CB7}"/>
          </ac:spMkLst>
        </pc:spChg>
        <pc:spChg chg="del mod ord">
          <ac:chgData name="Brem Laure DIF_SIF" userId="a078b540-df1e-4d68-b2a0-0c94df88e5e5" providerId="ADAL" clId="{3A054FFE-1D21-4BF9-9C25-6CBF3A8A4CFB}" dt="2023-03-17T17:32:24.812" v="3290" actId="478"/>
          <ac:spMkLst>
            <pc:docMk/>
            <pc:sldMk cId="3149990172" sldId="415"/>
            <ac:spMk id="5" creationId="{8C279697-937A-4511-A4C1-21147CBC0501}"/>
          </ac:spMkLst>
        </pc:spChg>
        <pc:spChg chg="add del mod ord">
          <ac:chgData name="Brem Laure DIF_SIF" userId="a078b540-df1e-4d68-b2a0-0c94df88e5e5" providerId="ADAL" clId="{3A054FFE-1D21-4BF9-9C25-6CBF3A8A4CFB}" dt="2023-03-17T17:24:02.447" v="3163" actId="478"/>
          <ac:spMkLst>
            <pc:docMk/>
            <pc:sldMk cId="3149990172" sldId="415"/>
            <ac:spMk id="6" creationId="{00000000-0000-0000-0000-000000000000}"/>
          </ac:spMkLst>
        </pc:spChg>
        <pc:spChg chg="del mod ord">
          <ac:chgData name="Brem Laure DIF_SIF" userId="a078b540-df1e-4d68-b2a0-0c94df88e5e5" providerId="ADAL" clId="{3A054FFE-1D21-4BF9-9C25-6CBF3A8A4CFB}" dt="2023-03-17T17:32:28.253" v="3291" actId="478"/>
          <ac:spMkLst>
            <pc:docMk/>
            <pc:sldMk cId="3149990172" sldId="415"/>
            <ac:spMk id="7" creationId="{6386C2FE-011F-4FC1-BEE6-A9511B139CF4}"/>
          </ac:spMkLst>
        </pc:spChg>
        <pc:spChg chg="add del">
          <ac:chgData name="Brem Laure DIF_SIF" userId="a078b540-df1e-4d68-b2a0-0c94df88e5e5" providerId="ADAL" clId="{3A054FFE-1D21-4BF9-9C25-6CBF3A8A4CFB}" dt="2023-03-17T17:04:10.075" v="2622" actId="22"/>
          <ac:spMkLst>
            <pc:docMk/>
            <pc:sldMk cId="3149990172" sldId="415"/>
            <ac:spMk id="9" creationId="{92389EFE-8050-4F12-3BE7-ED90D75FD097}"/>
          </ac:spMkLst>
        </pc:spChg>
        <pc:spChg chg="add del mod">
          <ac:chgData name="Brem Laure DIF_SIF" userId="a078b540-df1e-4d68-b2a0-0c94df88e5e5" providerId="ADAL" clId="{3A054FFE-1D21-4BF9-9C25-6CBF3A8A4CFB}" dt="2023-03-17T17:04:51.333" v="2627" actId="478"/>
          <ac:spMkLst>
            <pc:docMk/>
            <pc:sldMk cId="3149990172" sldId="415"/>
            <ac:spMk id="11" creationId="{1F9EBF23-2A54-A480-B907-87F3F7ED8ABC}"/>
          </ac:spMkLst>
        </pc:spChg>
        <pc:spChg chg="add del mod">
          <ac:chgData name="Brem Laure DIF_SIF" userId="a078b540-df1e-4d68-b2a0-0c94df88e5e5" providerId="ADAL" clId="{3A054FFE-1D21-4BF9-9C25-6CBF3A8A4CFB}" dt="2023-03-17T17:19:40.431" v="3096" actId="700"/>
          <ac:spMkLst>
            <pc:docMk/>
            <pc:sldMk cId="3149990172" sldId="415"/>
            <ac:spMk id="13" creationId="{AD4D5938-7F45-4990-BB6D-F29EB805871D}"/>
          </ac:spMkLst>
        </pc:spChg>
        <pc:spChg chg="add del mod">
          <ac:chgData name="Brem Laure DIF_SIF" userId="a078b540-df1e-4d68-b2a0-0c94df88e5e5" providerId="ADAL" clId="{3A054FFE-1D21-4BF9-9C25-6CBF3A8A4CFB}" dt="2023-03-20T14:52:06.912" v="7234" actId="21"/>
          <ac:spMkLst>
            <pc:docMk/>
            <pc:sldMk cId="3149990172" sldId="415"/>
            <ac:spMk id="14" creationId="{7991DF0A-8B45-8E4D-436E-6FC338423E64}"/>
          </ac:spMkLst>
        </pc:spChg>
        <pc:spChg chg="add mod">
          <ac:chgData name="Brem Laure DIF_SIF" userId="a078b540-df1e-4d68-b2a0-0c94df88e5e5" providerId="ADAL" clId="{3A054FFE-1D21-4BF9-9C25-6CBF3A8A4CFB}" dt="2023-03-20T14:56:36.079" v="7279" actId="1076"/>
          <ac:spMkLst>
            <pc:docMk/>
            <pc:sldMk cId="3149990172" sldId="415"/>
            <ac:spMk id="18" creationId="{65B833EF-0C2B-B6A0-792E-B75A38727755}"/>
          </ac:spMkLst>
        </pc:spChg>
        <pc:spChg chg="add mod">
          <ac:chgData name="Brem Laure DIF_SIF" userId="a078b540-df1e-4d68-b2a0-0c94df88e5e5" providerId="ADAL" clId="{3A054FFE-1D21-4BF9-9C25-6CBF3A8A4CFB}" dt="2023-03-20T14:53:37.936" v="7267" actId="1076"/>
          <ac:spMkLst>
            <pc:docMk/>
            <pc:sldMk cId="3149990172" sldId="415"/>
            <ac:spMk id="19" creationId="{45E58BC1-7F82-6871-7BBA-CD594964533D}"/>
          </ac:spMkLst>
        </pc:spChg>
        <pc:spChg chg="add del mod">
          <ac:chgData name="Brem Laure DIF_SIF" userId="a078b540-df1e-4d68-b2a0-0c94df88e5e5" providerId="ADAL" clId="{3A054FFE-1D21-4BF9-9C25-6CBF3A8A4CFB}" dt="2023-03-20T14:52:15.175" v="7236" actId="21"/>
          <ac:spMkLst>
            <pc:docMk/>
            <pc:sldMk cId="3149990172" sldId="415"/>
            <ac:spMk id="20" creationId="{5D096486-97C2-E59A-CF46-613E03F92513}"/>
          </ac:spMkLst>
        </pc:spChg>
        <pc:spChg chg="add mod">
          <ac:chgData name="Brem Laure DIF_SIF" userId="a078b540-df1e-4d68-b2a0-0c94df88e5e5" providerId="ADAL" clId="{3A054FFE-1D21-4BF9-9C25-6CBF3A8A4CFB}" dt="2023-03-20T14:54:00.773" v="7269" actId="1076"/>
          <ac:spMkLst>
            <pc:docMk/>
            <pc:sldMk cId="3149990172" sldId="415"/>
            <ac:spMk id="21" creationId="{F8A11362-CD55-14D0-6002-0691224F70B1}"/>
          </ac:spMkLst>
        </pc:spChg>
        <pc:spChg chg="mod">
          <ac:chgData name="Brem Laure DIF_SIF" userId="a078b540-df1e-4d68-b2a0-0c94df88e5e5" providerId="ADAL" clId="{3A054FFE-1D21-4BF9-9C25-6CBF3A8A4CFB}" dt="2023-03-20T14:54:26.471" v="7270"/>
          <ac:spMkLst>
            <pc:docMk/>
            <pc:sldMk cId="3149990172" sldId="415"/>
            <ac:spMk id="23" creationId="{43E06819-794D-2684-DA35-7C516BC1B5C4}"/>
          </ac:spMkLst>
        </pc:spChg>
        <pc:grpChg chg="add mod">
          <ac:chgData name="Brem Laure DIF_SIF" userId="a078b540-df1e-4d68-b2a0-0c94df88e5e5" providerId="ADAL" clId="{3A054FFE-1D21-4BF9-9C25-6CBF3A8A4CFB}" dt="2023-03-20T14:56:52.339" v="7281" actId="14100"/>
          <ac:grpSpMkLst>
            <pc:docMk/>
            <pc:sldMk cId="3149990172" sldId="415"/>
            <ac:grpSpMk id="22" creationId="{A22F3B68-4D4C-9870-07C2-DAD53F863CA8}"/>
          </ac:grpSpMkLst>
        </pc:grpChg>
        <pc:graphicFrameChg chg="add mod modGraphic">
          <ac:chgData name="Brem Laure DIF_SIF" userId="a078b540-df1e-4d68-b2a0-0c94df88e5e5" providerId="ADAL" clId="{3A054FFE-1D21-4BF9-9C25-6CBF3A8A4CFB}" dt="2023-03-20T10:32:29.777" v="3686" actId="1076"/>
          <ac:graphicFrameMkLst>
            <pc:docMk/>
            <pc:sldMk cId="3149990172" sldId="415"/>
            <ac:graphicFrameMk id="15" creationId="{5CBF000D-F460-CB98-E5BB-D59C3A6433FD}"/>
          </ac:graphicFrameMkLst>
        </pc:graphicFrameChg>
        <pc:graphicFrameChg chg="add del modGraphic">
          <ac:chgData name="Brem Laure DIF_SIF" userId="a078b540-df1e-4d68-b2a0-0c94df88e5e5" providerId="ADAL" clId="{3A054FFE-1D21-4BF9-9C25-6CBF3A8A4CFB}" dt="2023-03-17T17:24:54.605" v="3171" actId="478"/>
          <ac:graphicFrameMkLst>
            <pc:docMk/>
            <pc:sldMk cId="3149990172" sldId="415"/>
            <ac:graphicFrameMk id="16" creationId="{EC3FD4A5-AA3E-5C13-E6DA-A1ED23186A6E}"/>
          </ac:graphicFrameMkLst>
        </pc:graphicFrameChg>
        <pc:graphicFrameChg chg="add mod modGraphic">
          <ac:chgData name="Brem Laure DIF_SIF" userId="a078b540-df1e-4d68-b2a0-0c94df88e5e5" providerId="ADAL" clId="{3A054FFE-1D21-4BF9-9C25-6CBF3A8A4CFB}" dt="2023-03-20T10:32:14.304" v="3685" actId="1076"/>
          <ac:graphicFrameMkLst>
            <pc:docMk/>
            <pc:sldMk cId="3149990172" sldId="415"/>
            <ac:graphicFrameMk id="17" creationId="{663EC8E9-65A2-BB1F-D9C8-39CE31AA3688}"/>
          </ac:graphicFrameMkLst>
        </pc:graphicFrameChg>
        <pc:picChg chg="mod">
          <ac:chgData name="Brem Laure DIF_SIF" userId="a078b540-df1e-4d68-b2a0-0c94df88e5e5" providerId="ADAL" clId="{3A054FFE-1D21-4BF9-9C25-6CBF3A8A4CFB}" dt="2023-03-20T14:54:26.471" v="7270"/>
          <ac:picMkLst>
            <pc:docMk/>
            <pc:sldMk cId="3149990172" sldId="415"/>
            <ac:picMk id="24" creationId="{923FDDDC-C867-5E5F-68B8-46537ADFCFF3}"/>
          </ac:picMkLst>
        </pc:picChg>
      </pc:sldChg>
      <pc:sldChg chg="addSp delSp modSp mod setBg modClrScheme delAnim chgLayout">
        <pc:chgData name="Brem Laure DIF_SIF" userId="a078b540-df1e-4d68-b2a0-0c94df88e5e5" providerId="ADAL" clId="{3A054FFE-1D21-4BF9-9C25-6CBF3A8A4CFB}" dt="2023-03-17T15:32:38.466" v="1990" actId="1582"/>
        <pc:sldMkLst>
          <pc:docMk/>
          <pc:sldMk cId="265138001" sldId="419"/>
        </pc:sldMkLst>
        <pc:spChg chg="mod ord">
          <ac:chgData name="Brem Laure DIF_SIF" userId="a078b540-df1e-4d68-b2a0-0c94df88e5e5" providerId="ADAL" clId="{3A054FFE-1D21-4BF9-9C25-6CBF3A8A4CFB}" dt="2023-03-17T15:29:02.118" v="1928" actId="255"/>
          <ac:spMkLst>
            <pc:docMk/>
            <pc:sldMk cId="265138001" sldId="419"/>
            <ac:spMk id="2" creationId="{4B40AC55-3EFE-4C32-80F3-172BD8614A7A}"/>
          </ac:spMkLst>
        </pc:spChg>
        <pc:spChg chg="del mod ord">
          <ac:chgData name="Brem Laure DIF_SIF" userId="a078b540-df1e-4d68-b2a0-0c94df88e5e5" providerId="ADAL" clId="{3A054FFE-1D21-4BF9-9C25-6CBF3A8A4CFB}" dt="2023-03-17T15:28:07.491" v="1916" actId="478"/>
          <ac:spMkLst>
            <pc:docMk/>
            <pc:sldMk cId="265138001" sldId="419"/>
            <ac:spMk id="3" creationId="{F024577E-FEAB-4DD3-BEA5-5139CC24000F}"/>
          </ac:spMkLst>
        </pc:spChg>
        <pc:spChg chg="del">
          <ac:chgData name="Brem Laure DIF_SIF" userId="a078b540-df1e-4d68-b2a0-0c94df88e5e5" providerId="ADAL" clId="{3A054FFE-1D21-4BF9-9C25-6CBF3A8A4CFB}" dt="2023-03-17T15:20:00.475" v="1892" actId="700"/>
          <ac:spMkLst>
            <pc:docMk/>
            <pc:sldMk cId="265138001" sldId="419"/>
            <ac:spMk id="4" creationId="{3D3321E6-341D-45CB-B656-ABA20461CFD3}"/>
          </ac:spMkLst>
        </pc:spChg>
        <pc:spChg chg="add mod">
          <ac:chgData name="Brem Laure DIF_SIF" userId="a078b540-df1e-4d68-b2a0-0c94df88e5e5" providerId="ADAL" clId="{3A054FFE-1D21-4BF9-9C25-6CBF3A8A4CFB}" dt="2023-03-17T15:32:38.466" v="1990" actId="1582"/>
          <ac:spMkLst>
            <pc:docMk/>
            <pc:sldMk cId="265138001" sldId="419"/>
            <ac:spMk id="5" creationId="{BA96346E-7D7C-26B4-2FFB-F14BB6B57193}"/>
          </ac:spMkLst>
        </pc:spChg>
        <pc:spChg chg="mod">
          <ac:chgData name="Brem Laure DIF_SIF" userId="a078b540-df1e-4d68-b2a0-0c94df88e5e5" providerId="ADAL" clId="{3A054FFE-1D21-4BF9-9C25-6CBF3A8A4CFB}" dt="2023-03-17T15:30:09.389" v="1936"/>
          <ac:spMkLst>
            <pc:docMk/>
            <pc:sldMk cId="265138001" sldId="419"/>
            <ac:spMk id="7" creationId="{6718ADA9-E6B9-40C1-21BC-B2ED69D33824}"/>
          </ac:spMkLst>
        </pc:spChg>
        <pc:spChg chg="del mod">
          <ac:chgData name="Brem Laure DIF_SIF" userId="a078b540-df1e-4d68-b2a0-0c94df88e5e5" providerId="ADAL" clId="{3A054FFE-1D21-4BF9-9C25-6CBF3A8A4CFB}" dt="2023-03-17T15:24:50.842" v="1907" actId="478"/>
          <ac:spMkLst>
            <pc:docMk/>
            <pc:sldMk cId="265138001" sldId="419"/>
            <ac:spMk id="10" creationId="{033F79F2-5F35-4383-B259-972C7D029672}"/>
          </ac:spMkLst>
        </pc:spChg>
        <pc:grpChg chg="add mod">
          <ac:chgData name="Brem Laure DIF_SIF" userId="a078b540-df1e-4d68-b2a0-0c94df88e5e5" providerId="ADAL" clId="{3A054FFE-1D21-4BF9-9C25-6CBF3A8A4CFB}" dt="2023-03-17T15:30:13.776" v="1937" actId="1076"/>
          <ac:grpSpMkLst>
            <pc:docMk/>
            <pc:sldMk cId="265138001" sldId="419"/>
            <ac:grpSpMk id="6" creationId="{835C7624-50BA-72F0-D2FD-9442669D50E2}"/>
          </ac:grpSpMkLst>
        </pc:grpChg>
        <pc:picChg chg="mod">
          <ac:chgData name="Brem Laure DIF_SIF" userId="a078b540-df1e-4d68-b2a0-0c94df88e5e5" providerId="ADAL" clId="{3A054FFE-1D21-4BF9-9C25-6CBF3A8A4CFB}" dt="2023-03-17T15:30:09.389" v="1936"/>
          <ac:picMkLst>
            <pc:docMk/>
            <pc:sldMk cId="265138001" sldId="419"/>
            <ac:picMk id="8" creationId="{8E4B4855-8F05-8136-414D-4982329E71CD}"/>
          </ac:picMkLst>
        </pc:picChg>
        <pc:picChg chg="del mod">
          <ac:chgData name="Brem Laure DIF_SIF" userId="a078b540-df1e-4d68-b2a0-0c94df88e5e5" providerId="ADAL" clId="{3A054FFE-1D21-4BF9-9C25-6CBF3A8A4CFB}" dt="2023-03-17T15:22:31.787" v="1900" actId="478"/>
          <ac:picMkLst>
            <pc:docMk/>
            <pc:sldMk cId="265138001" sldId="419"/>
            <ac:picMk id="9" creationId="{995A5CD0-F414-4B4F-84D2-87F7446E4C0D}"/>
          </ac:picMkLst>
        </pc:picChg>
      </pc:sldChg>
      <pc:sldChg chg="addSp delSp modSp mod ord modClrScheme chgLayout">
        <pc:chgData name="Brem Laure DIF_SIF" userId="a078b540-df1e-4d68-b2a0-0c94df88e5e5" providerId="ADAL" clId="{3A054FFE-1D21-4BF9-9C25-6CBF3A8A4CFB}" dt="2023-03-17T16:39:04.708" v="2579" actId="207"/>
        <pc:sldMkLst>
          <pc:docMk/>
          <pc:sldMk cId="3165017318" sldId="420"/>
        </pc:sldMkLst>
        <pc:spChg chg="mod ord">
          <ac:chgData name="Brem Laure DIF_SIF" userId="a078b540-df1e-4d68-b2a0-0c94df88e5e5" providerId="ADAL" clId="{3A054FFE-1D21-4BF9-9C25-6CBF3A8A4CFB}" dt="2023-03-17T15:33:41.254" v="2027" actId="255"/>
          <ac:spMkLst>
            <pc:docMk/>
            <pc:sldMk cId="3165017318" sldId="420"/>
            <ac:spMk id="2" creationId="{4B40AC55-3EFE-4C32-80F3-172BD8614A7A}"/>
          </ac:spMkLst>
        </pc:spChg>
        <pc:spChg chg="del mod">
          <ac:chgData name="Brem Laure DIF_SIF" userId="a078b540-df1e-4d68-b2a0-0c94df88e5e5" providerId="ADAL" clId="{3A054FFE-1D21-4BF9-9C25-6CBF3A8A4CFB}" dt="2023-03-17T15:33:03.011" v="1992" actId="478"/>
          <ac:spMkLst>
            <pc:docMk/>
            <pc:sldMk cId="3165017318" sldId="420"/>
            <ac:spMk id="3" creationId="{F024577E-FEAB-4DD3-BEA5-5139CC24000F}"/>
          </ac:spMkLst>
        </pc:spChg>
        <pc:spChg chg="add mod">
          <ac:chgData name="Brem Laure DIF_SIF" userId="a078b540-df1e-4d68-b2a0-0c94df88e5e5" providerId="ADAL" clId="{3A054FFE-1D21-4BF9-9C25-6CBF3A8A4CFB}" dt="2023-03-17T16:39:04.708" v="2579" actId="207"/>
          <ac:spMkLst>
            <pc:docMk/>
            <pc:sldMk cId="3165017318" sldId="420"/>
            <ac:spMk id="4" creationId="{37FA1A4D-18FF-42D7-FB71-F03B69B01BB7}"/>
          </ac:spMkLst>
        </pc:spChg>
        <pc:spChg chg="del mod ord">
          <ac:chgData name="Brem Laure DIF_SIF" userId="a078b540-df1e-4d68-b2a0-0c94df88e5e5" providerId="ADAL" clId="{3A054FFE-1D21-4BF9-9C25-6CBF3A8A4CFB}" dt="2023-03-17T15:37:05.976" v="2136" actId="478"/>
          <ac:spMkLst>
            <pc:docMk/>
            <pc:sldMk cId="3165017318" sldId="420"/>
            <ac:spMk id="5" creationId="{589F7A5E-1C2F-4224-9C0B-29C4F7F10E43}"/>
          </ac:spMkLst>
        </pc:spChg>
        <pc:spChg chg="mod">
          <ac:chgData name="Brem Laure DIF_SIF" userId="a078b540-df1e-4d68-b2a0-0c94df88e5e5" providerId="ADAL" clId="{3A054FFE-1D21-4BF9-9C25-6CBF3A8A4CFB}" dt="2023-03-17T15:40:51.106" v="2169"/>
          <ac:spMkLst>
            <pc:docMk/>
            <pc:sldMk cId="3165017318" sldId="420"/>
            <ac:spMk id="9" creationId="{229B27C3-22B8-3435-62C2-C402DF280796}"/>
          </ac:spMkLst>
        </pc:spChg>
        <pc:grpChg chg="add mod">
          <ac:chgData name="Brem Laure DIF_SIF" userId="a078b540-df1e-4d68-b2a0-0c94df88e5e5" providerId="ADAL" clId="{3A054FFE-1D21-4BF9-9C25-6CBF3A8A4CFB}" dt="2023-03-17T15:41:12.549" v="2174" actId="14100"/>
          <ac:grpSpMkLst>
            <pc:docMk/>
            <pc:sldMk cId="3165017318" sldId="420"/>
            <ac:grpSpMk id="8" creationId="{AEA5D74B-65DD-E9BC-2A55-6F2E248DA0C7}"/>
          </ac:grpSpMkLst>
        </pc:grpChg>
        <pc:graphicFrameChg chg="add del modGraphic">
          <ac:chgData name="Brem Laure DIF_SIF" userId="a078b540-df1e-4d68-b2a0-0c94df88e5e5" providerId="ADAL" clId="{3A054FFE-1D21-4BF9-9C25-6CBF3A8A4CFB}" dt="2023-03-17T15:34:37.505" v="2030" actId="478"/>
          <ac:graphicFrameMkLst>
            <pc:docMk/>
            <pc:sldMk cId="3165017318" sldId="420"/>
            <ac:graphicFrameMk id="6" creationId="{72357A09-B154-1B34-54DF-5A899BEBC530}"/>
          </ac:graphicFrameMkLst>
        </pc:graphicFrameChg>
        <pc:graphicFrameChg chg="add mod modGraphic">
          <ac:chgData name="Brem Laure DIF_SIF" userId="a078b540-df1e-4d68-b2a0-0c94df88e5e5" providerId="ADAL" clId="{3A054FFE-1D21-4BF9-9C25-6CBF3A8A4CFB}" dt="2023-03-17T15:40:29.338" v="2167" actId="207"/>
          <ac:graphicFrameMkLst>
            <pc:docMk/>
            <pc:sldMk cId="3165017318" sldId="420"/>
            <ac:graphicFrameMk id="7" creationId="{8BA2C889-00BC-4D95-62AD-A201C7B47B91}"/>
          </ac:graphicFrameMkLst>
        </pc:graphicFrameChg>
        <pc:picChg chg="mod">
          <ac:chgData name="Brem Laure DIF_SIF" userId="a078b540-df1e-4d68-b2a0-0c94df88e5e5" providerId="ADAL" clId="{3A054FFE-1D21-4BF9-9C25-6CBF3A8A4CFB}" dt="2023-03-17T15:40:51.106" v="2169"/>
          <ac:picMkLst>
            <pc:docMk/>
            <pc:sldMk cId="3165017318" sldId="420"/>
            <ac:picMk id="10" creationId="{C41A5692-60A1-8FAB-9E9C-C748B9B64454}"/>
          </ac:picMkLst>
        </pc:picChg>
      </pc:sldChg>
      <pc:sldChg chg="modSp del">
        <pc:chgData name="Brem Laure DIF_SIF" userId="a078b540-df1e-4d68-b2a0-0c94df88e5e5" providerId="ADAL" clId="{3A054FFE-1D21-4BF9-9C25-6CBF3A8A4CFB}" dt="2023-03-17T16:37:07.914" v="2567" actId="2696"/>
        <pc:sldMkLst>
          <pc:docMk/>
          <pc:sldMk cId="2630752425" sldId="421"/>
        </pc:sldMkLst>
        <pc:picChg chg="mod">
          <ac:chgData name="Brem Laure DIF_SIF" userId="a078b540-df1e-4d68-b2a0-0c94df88e5e5" providerId="ADAL" clId="{3A054FFE-1D21-4BF9-9C25-6CBF3A8A4CFB}" dt="2023-03-17T14:34:58.008" v="1551"/>
          <ac:picMkLst>
            <pc:docMk/>
            <pc:sldMk cId="2630752425" sldId="421"/>
            <ac:picMk id="10" creationId="{BD628E93-9627-4D74-898A-6BB12092A73B}"/>
          </ac:picMkLst>
        </pc:picChg>
        <pc:picChg chg="mod">
          <ac:chgData name="Brem Laure DIF_SIF" userId="a078b540-df1e-4d68-b2a0-0c94df88e5e5" providerId="ADAL" clId="{3A054FFE-1D21-4BF9-9C25-6CBF3A8A4CFB}" dt="2023-03-17T14:34:58.008" v="1551"/>
          <ac:picMkLst>
            <pc:docMk/>
            <pc:sldMk cId="2630752425" sldId="421"/>
            <ac:picMk id="1026" creationId="{EB124A63-62B8-4343-9A28-928829276BFC}"/>
          </ac:picMkLst>
        </pc:picChg>
      </pc:sldChg>
      <pc:sldChg chg="modSp del">
        <pc:chgData name="Brem Laure DIF_SIF" userId="a078b540-df1e-4d68-b2a0-0c94df88e5e5" providerId="ADAL" clId="{3A054FFE-1D21-4BF9-9C25-6CBF3A8A4CFB}" dt="2023-03-17T16:36:59.960" v="2566" actId="2696"/>
        <pc:sldMkLst>
          <pc:docMk/>
          <pc:sldMk cId="592508147" sldId="422"/>
        </pc:sldMkLst>
        <pc:spChg chg="mod">
          <ac:chgData name="Brem Laure DIF_SIF" userId="a078b540-df1e-4d68-b2a0-0c94df88e5e5" providerId="ADAL" clId="{3A054FFE-1D21-4BF9-9C25-6CBF3A8A4CFB}" dt="2023-03-17T14:34:58.008" v="1551"/>
          <ac:spMkLst>
            <pc:docMk/>
            <pc:sldMk cId="592508147" sldId="422"/>
            <ac:spMk id="4" creationId="{1D8455AB-0CEC-4C88-AD0A-DF195684D121}"/>
          </ac:spMkLst>
        </pc:spChg>
        <pc:spChg chg="mod">
          <ac:chgData name="Brem Laure DIF_SIF" userId="a078b540-df1e-4d68-b2a0-0c94df88e5e5" providerId="ADAL" clId="{3A054FFE-1D21-4BF9-9C25-6CBF3A8A4CFB}" dt="2023-03-17T14:34:58.008" v="1551"/>
          <ac:spMkLst>
            <pc:docMk/>
            <pc:sldMk cId="592508147" sldId="422"/>
            <ac:spMk id="7" creationId="{35397D7E-91EB-4FF2-985F-C6D405D73568}"/>
          </ac:spMkLst>
        </pc:spChg>
        <pc:picChg chg="mod">
          <ac:chgData name="Brem Laure DIF_SIF" userId="a078b540-df1e-4d68-b2a0-0c94df88e5e5" providerId="ADAL" clId="{3A054FFE-1D21-4BF9-9C25-6CBF3A8A4CFB}" dt="2023-03-17T14:34:58.008" v="1551"/>
          <ac:picMkLst>
            <pc:docMk/>
            <pc:sldMk cId="592508147" sldId="422"/>
            <ac:picMk id="6" creationId="{E45E423D-A54F-4EA3-A1AA-47C4B58F0E98}"/>
          </ac:picMkLst>
        </pc:picChg>
      </pc:sldChg>
      <pc:sldChg chg="modSp del">
        <pc:chgData name="Brem Laure DIF_SIF" userId="a078b540-df1e-4d68-b2a0-0c94df88e5e5" providerId="ADAL" clId="{3A054FFE-1D21-4BF9-9C25-6CBF3A8A4CFB}" dt="2023-03-17T16:37:12.182" v="2568" actId="2696"/>
        <pc:sldMkLst>
          <pc:docMk/>
          <pc:sldMk cId="3227417771" sldId="423"/>
        </pc:sldMkLst>
        <pc:picChg chg="mod">
          <ac:chgData name="Brem Laure DIF_SIF" userId="a078b540-df1e-4d68-b2a0-0c94df88e5e5" providerId="ADAL" clId="{3A054FFE-1D21-4BF9-9C25-6CBF3A8A4CFB}" dt="2023-03-17T14:34:58.008" v="1551"/>
          <ac:picMkLst>
            <pc:docMk/>
            <pc:sldMk cId="3227417771" sldId="423"/>
            <ac:picMk id="6" creationId="{AE5579C4-5303-4F34-8AEE-943CC2DFCCFC}"/>
          </ac:picMkLst>
        </pc:picChg>
        <pc:picChg chg="mod">
          <ac:chgData name="Brem Laure DIF_SIF" userId="a078b540-df1e-4d68-b2a0-0c94df88e5e5" providerId="ADAL" clId="{3A054FFE-1D21-4BF9-9C25-6CBF3A8A4CFB}" dt="2023-03-17T14:34:58.008" v="1551"/>
          <ac:picMkLst>
            <pc:docMk/>
            <pc:sldMk cId="3227417771" sldId="423"/>
            <ac:picMk id="9" creationId="{11B25F41-79B8-467B-BF0A-318BE6B69F57}"/>
          </ac:picMkLst>
        </pc:picChg>
      </pc:sldChg>
      <pc:sldChg chg="modSp mod modShow addCm modNotes modNotesTx">
        <pc:chgData name="Brem Laure DIF_SIF" userId="a078b540-df1e-4d68-b2a0-0c94df88e5e5" providerId="ADAL" clId="{3A054FFE-1D21-4BF9-9C25-6CBF3A8A4CFB}" dt="2023-03-17T17:40:13.891" v="3425"/>
        <pc:sldMkLst>
          <pc:docMk/>
          <pc:sldMk cId="1177226268" sldId="424"/>
        </pc:sldMkLst>
        <pc:spChg chg="mod">
          <ac:chgData name="Brem Laure DIF_SIF" userId="a078b540-df1e-4d68-b2a0-0c94df88e5e5" providerId="ADAL" clId="{3A054FFE-1D21-4BF9-9C25-6CBF3A8A4CFB}" dt="2023-03-17T14:34:58.008" v="1551"/>
          <ac:spMkLst>
            <pc:docMk/>
            <pc:sldMk cId="1177226268" sldId="424"/>
            <ac:spMk id="4" creationId="{1D8455AB-0CEC-4C88-AD0A-DF195684D121}"/>
          </ac:spMkLst>
        </pc:spChg>
      </pc:sldChg>
      <pc:sldChg chg="modSp mod modShow">
        <pc:chgData name="Brem Laure DIF_SIF" userId="a078b540-df1e-4d68-b2a0-0c94df88e5e5" providerId="ADAL" clId="{3A054FFE-1D21-4BF9-9C25-6CBF3A8A4CFB}" dt="2023-03-17T17:36:31.731" v="3317" actId="729"/>
        <pc:sldMkLst>
          <pc:docMk/>
          <pc:sldMk cId="2644347016" sldId="425"/>
        </pc:sldMkLst>
        <pc:spChg chg="mod">
          <ac:chgData name="Brem Laure DIF_SIF" userId="a078b540-df1e-4d68-b2a0-0c94df88e5e5" providerId="ADAL" clId="{3A054FFE-1D21-4BF9-9C25-6CBF3A8A4CFB}" dt="2023-03-17T16:41:28.249" v="2611" actId="1076"/>
          <ac:spMkLst>
            <pc:docMk/>
            <pc:sldMk cId="2644347016" sldId="425"/>
            <ac:spMk id="4" creationId="{00000000-0000-0000-0000-000000000000}"/>
          </ac:spMkLst>
        </pc:spChg>
      </pc:sldChg>
      <pc:sldChg chg="addSp delSp modSp mod modClrScheme chgLayout">
        <pc:chgData name="Brem Laure DIF_SIF" userId="a078b540-df1e-4d68-b2a0-0c94df88e5e5" providerId="ADAL" clId="{3A054FFE-1D21-4BF9-9C25-6CBF3A8A4CFB}" dt="2023-03-20T14:57:22.056" v="7284" actId="120"/>
        <pc:sldMkLst>
          <pc:docMk/>
          <pc:sldMk cId="359795261" sldId="426"/>
        </pc:sldMkLst>
        <pc:spChg chg="mod ord">
          <ac:chgData name="Brem Laure DIF_SIF" userId="a078b540-df1e-4d68-b2a0-0c94df88e5e5" providerId="ADAL" clId="{3A054FFE-1D21-4BF9-9C25-6CBF3A8A4CFB}" dt="2023-03-17T17:36:55.799" v="3322" actId="1076"/>
          <ac:spMkLst>
            <pc:docMk/>
            <pc:sldMk cId="359795261" sldId="426"/>
            <ac:spMk id="2" creationId="{F4BCA9A6-0B56-4A37-A64F-F9D51C29E7DD}"/>
          </ac:spMkLst>
        </pc:spChg>
        <pc:spChg chg="del mod ord">
          <ac:chgData name="Brem Laure DIF_SIF" userId="a078b540-df1e-4d68-b2a0-0c94df88e5e5" providerId="ADAL" clId="{3A054FFE-1D21-4BF9-9C25-6CBF3A8A4CFB}" dt="2023-03-17T17:37:54.573" v="3367" actId="478"/>
          <ac:spMkLst>
            <pc:docMk/>
            <pc:sldMk cId="359795261" sldId="426"/>
            <ac:spMk id="3" creationId="{7434A976-E3F2-4F70-8BB2-2BFB566B94FA}"/>
          </ac:spMkLst>
        </pc:spChg>
        <pc:spChg chg="del mod ord">
          <ac:chgData name="Brem Laure DIF_SIF" userId="a078b540-df1e-4d68-b2a0-0c94df88e5e5" providerId="ADAL" clId="{3A054FFE-1D21-4BF9-9C25-6CBF3A8A4CFB}" dt="2023-03-17T17:46:26.681" v="3571" actId="478"/>
          <ac:spMkLst>
            <pc:docMk/>
            <pc:sldMk cId="359795261" sldId="426"/>
            <ac:spMk id="4" creationId="{884628E8-DB58-4047-9492-6E6F3A27401B}"/>
          </ac:spMkLst>
        </pc:spChg>
        <pc:spChg chg="add mod">
          <ac:chgData name="Brem Laure DIF_SIF" userId="a078b540-df1e-4d68-b2a0-0c94df88e5e5" providerId="ADAL" clId="{3A054FFE-1D21-4BF9-9C25-6CBF3A8A4CFB}" dt="2023-03-20T14:50:03.963" v="7192" actId="14100"/>
          <ac:spMkLst>
            <pc:docMk/>
            <pc:sldMk cId="359795261" sldId="426"/>
            <ac:spMk id="5" creationId="{1F29314C-78B0-ED94-ADA8-8CDFD8F439B8}"/>
          </ac:spMkLst>
        </pc:spChg>
        <pc:spChg chg="add mod">
          <ac:chgData name="Brem Laure DIF_SIF" userId="a078b540-df1e-4d68-b2a0-0c94df88e5e5" providerId="ADAL" clId="{3A054FFE-1D21-4BF9-9C25-6CBF3A8A4CFB}" dt="2023-03-20T14:50:50.294" v="7209" actId="113"/>
          <ac:spMkLst>
            <pc:docMk/>
            <pc:sldMk cId="359795261" sldId="426"/>
            <ac:spMk id="7" creationId="{52BA9EF4-0A5A-0889-9C29-015E3A371F18}"/>
          </ac:spMkLst>
        </pc:spChg>
        <pc:spChg chg="mod">
          <ac:chgData name="Brem Laure DIF_SIF" userId="a078b540-df1e-4d68-b2a0-0c94df88e5e5" providerId="ADAL" clId="{3A054FFE-1D21-4BF9-9C25-6CBF3A8A4CFB}" dt="2023-03-20T14:55:27.036" v="7276"/>
          <ac:spMkLst>
            <pc:docMk/>
            <pc:sldMk cId="359795261" sldId="426"/>
            <ac:spMk id="9" creationId="{FA204315-C288-BFCC-C247-F93784A74049}"/>
          </ac:spMkLst>
        </pc:spChg>
        <pc:grpChg chg="add mod">
          <ac:chgData name="Brem Laure DIF_SIF" userId="a078b540-df1e-4d68-b2a0-0c94df88e5e5" providerId="ADAL" clId="{3A054FFE-1D21-4BF9-9C25-6CBF3A8A4CFB}" dt="2023-03-20T14:55:48.119" v="7278" actId="1076"/>
          <ac:grpSpMkLst>
            <pc:docMk/>
            <pc:sldMk cId="359795261" sldId="426"/>
            <ac:grpSpMk id="8" creationId="{DC1F6B07-AFB4-AD05-B532-87C12DC2B705}"/>
          </ac:grpSpMkLst>
        </pc:grpChg>
        <pc:graphicFrameChg chg="add mod modGraphic">
          <ac:chgData name="Brem Laure DIF_SIF" userId="a078b540-df1e-4d68-b2a0-0c94df88e5e5" providerId="ADAL" clId="{3A054FFE-1D21-4BF9-9C25-6CBF3A8A4CFB}" dt="2023-03-20T14:57:22.056" v="7284" actId="120"/>
          <ac:graphicFrameMkLst>
            <pc:docMk/>
            <pc:sldMk cId="359795261" sldId="426"/>
            <ac:graphicFrameMk id="6" creationId="{162312FA-A7E9-C57F-EB62-ED8F063B9E0C}"/>
          </ac:graphicFrameMkLst>
        </pc:graphicFrameChg>
        <pc:picChg chg="mod">
          <ac:chgData name="Brem Laure DIF_SIF" userId="a078b540-df1e-4d68-b2a0-0c94df88e5e5" providerId="ADAL" clId="{3A054FFE-1D21-4BF9-9C25-6CBF3A8A4CFB}" dt="2023-03-20T14:55:27.036" v="7276"/>
          <ac:picMkLst>
            <pc:docMk/>
            <pc:sldMk cId="359795261" sldId="426"/>
            <ac:picMk id="10" creationId="{09B83617-D58F-9AC7-6907-4D9CEDF58F84}"/>
          </ac:picMkLst>
        </pc:picChg>
      </pc:sldChg>
      <pc:sldChg chg="addSp modSp mod modShow">
        <pc:chgData name="Brem Laure DIF_SIF" userId="a078b540-df1e-4d68-b2a0-0c94df88e5e5" providerId="ADAL" clId="{3A054FFE-1D21-4BF9-9C25-6CBF3A8A4CFB}" dt="2023-03-17T17:37:19.165" v="3324"/>
        <pc:sldMkLst>
          <pc:docMk/>
          <pc:sldMk cId="1491604774" sldId="427"/>
        </pc:sldMkLst>
        <pc:spChg chg="add mod">
          <ac:chgData name="Brem Laure DIF_SIF" userId="a078b540-df1e-4d68-b2a0-0c94df88e5e5" providerId="ADAL" clId="{3A054FFE-1D21-4BF9-9C25-6CBF3A8A4CFB}" dt="2023-03-17T17:37:19.165" v="3324"/>
          <ac:spMkLst>
            <pc:docMk/>
            <pc:sldMk cId="1491604774" sldId="427"/>
            <ac:spMk id="4" creationId="{221DD7E3-6758-1FD7-08FA-7A3AD0921C4B}"/>
          </ac:spMkLst>
        </pc:spChg>
      </pc:sldChg>
      <pc:sldChg chg="modSp del ord">
        <pc:chgData name="Brem Laure DIF_SIF" userId="a078b540-df1e-4d68-b2a0-0c94df88e5e5" providerId="ADAL" clId="{3A054FFE-1D21-4BF9-9C25-6CBF3A8A4CFB}" dt="2023-03-17T16:37:31.587" v="2571" actId="2696"/>
        <pc:sldMkLst>
          <pc:docMk/>
          <pc:sldMk cId="4057161767" sldId="428"/>
        </pc:sldMkLst>
        <pc:spChg chg="mod">
          <ac:chgData name="Brem Laure DIF_SIF" userId="a078b540-df1e-4d68-b2a0-0c94df88e5e5" providerId="ADAL" clId="{3A054FFE-1D21-4BF9-9C25-6CBF3A8A4CFB}" dt="2023-03-17T14:34:58.008" v="1551"/>
          <ac:spMkLst>
            <pc:docMk/>
            <pc:sldMk cId="4057161767" sldId="428"/>
            <ac:spMk id="4" creationId="{9FDFD12A-F843-4677-BA43-419B08C31232}"/>
          </ac:spMkLst>
        </pc:spChg>
        <pc:spChg chg="mod">
          <ac:chgData name="Brem Laure DIF_SIF" userId="a078b540-df1e-4d68-b2a0-0c94df88e5e5" providerId="ADAL" clId="{3A054FFE-1D21-4BF9-9C25-6CBF3A8A4CFB}" dt="2023-03-17T14:34:58.008" v="1551"/>
          <ac:spMkLst>
            <pc:docMk/>
            <pc:sldMk cId="4057161767" sldId="428"/>
            <ac:spMk id="5" creationId="{F1A711E9-DE56-492A-9AD8-0F265FE1E166}"/>
          </ac:spMkLst>
        </pc:spChg>
        <pc:spChg chg="mod">
          <ac:chgData name="Brem Laure DIF_SIF" userId="a078b540-df1e-4d68-b2a0-0c94df88e5e5" providerId="ADAL" clId="{3A054FFE-1D21-4BF9-9C25-6CBF3A8A4CFB}" dt="2023-03-17T14:34:58.008" v="1551"/>
          <ac:spMkLst>
            <pc:docMk/>
            <pc:sldMk cId="4057161767" sldId="428"/>
            <ac:spMk id="6" creationId="{F182AEF2-7AFA-4DDF-A862-E2AE92AAE70E}"/>
          </ac:spMkLst>
        </pc:spChg>
        <pc:spChg chg="mod">
          <ac:chgData name="Brem Laure DIF_SIF" userId="a078b540-df1e-4d68-b2a0-0c94df88e5e5" providerId="ADAL" clId="{3A054FFE-1D21-4BF9-9C25-6CBF3A8A4CFB}" dt="2023-03-17T14:34:58.008" v="1551"/>
          <ac:spMkLst>
            <pc:docMk/>
            <pc:sldMk cId="4057161767" sldId="428"/>
            <ac:spMk id="7" creationId="{966CCE11-5A12-4E89-ADD8-F6ABDA79EAE3}"/>
          </ac:spMkLst>
        </pc:spChg>
        <pc:spChg chg="mod">
          <ac:chgData name="Brem Laure DIF_SIF" userId="a078b540-df1e-4d68-b2a0-0c94df88e5e5" providerId="ADAL" clId="{3A054FFE-1D21-4BF9-9C25-6CBF3A8A4CFB}" dt="2023-03-17T14:34:58.008" v="1551"/>
          <ac:spMkLst>
            <pc:docMk/>
            <pc:sldMk cId="4057161767" sldId="428"/>
            <ac:spMk id="10" creationId="{2947C1C0-56CB-41AE-ABF9-54A2138FCD7B}"/>
          </ac:spMkLst>
        </pc:spChg>
        <pc:spChg chg="mod">
          <ac:chgData name="Brem Laure DIF_SIF" userId="a078b540-df1e-4d68-b2a0-0c94df88e5e5" providerId="ADAL" clId="{3A054FFE-1D21-4BF9-9C25-6CBF3A8A4CFB}" dt="2023-03-17T14:34:58.008" v="1551"/>
          <ac:spMkLst>
            <pc:docMk/>
            <pc:sldMk cId="4057161767" sldId="428"/>
            <ac:spMk id="11" creationId="{EE2135E5-6682-45A2-86C8-71F3DF548C1C}"/>
          </ac:spMkLst>
        </pc:spChg>
        <pc:spChg chg="mod">
          <ac:chgData name="Brem Laure DIF_SIF" userId="a078b540-df1e-4d68-b2a0-0c94df88e5e5" providerId="ADAL" clId="{3A054FFE-1D21-4BF9-9C25-6CBF3A8A4CFB}" dt="2023-03-17T14:34:58.008" v="1551"/>
          <ac:spMkLst>
            <pc:docMk/>
            <pc:sldMk cId="4057161767" sldId="428"/>
            <ac:spMk id="12" creationId="{45FD0A41-1029-47E6-914E-DFA0935530E4}"/>
          </ac:spMkLst>
        </pc:spChg>
      </pc:sldChg>
      <pc:sldChg chg="modSp add del modNotes">
        <pc:chgData name="Brem Laure DIF_SIF" userId="a078b540-df1e-4d68-b2a0-0c94df88e5e5" providerId="ADAL" clId="{3A054FFE-1D21-4BF9-9C25-6CBF3A8A4CFB}" dt="2023-03-17T16:33:16.941" v="2547" actId="2696"/>
        <pc:sldMkLst>
          <pc:docMk/>
          <pc:sldMk cId="152341141" sldId="429"/>
        </pc:sldMkLst>
        <pc:spChg chg="mod">
          <ac:chgData name="Brem Laure DIF_SIF" userId="a078b540-df1e-4d68-b2a0-0c94df88e5e5" providerId="ADAL" clId="{3A054FFE-1D21-4BF9-9C25-6CBF3A8A4CFB}" dt="2023-03-17T14:34:58.008" v="1551"/>
          <ac:spMkLst>
            <pc:docMk/>
            <pc:sldMk cId="152341141" sldId="429"/>
            <ac:spMk id="2" creationId="{FED27570-C307-2C3D-47EB-4A35156EA3FE}"/>
          </ac:spMkLst>
        </pc:spChg>
        <pc:spChg chg="mod">
          <ac:chgData name="Brem Laure DIF_SIF" userId="a078b540-df1e-4d68-b2a0-0c94df88e5e5" providerId="ADAL" clId="{3A054FFE-1D21-4BF9-9C25-6CBF3A8A4CFB}" dt="2023-03-17T14:34:58.008" v="1551"/>
          <ac:spMkLst>
            <pc:docMk/>
            <pc:sldMk cId="152341141" sldId="429"/>
            <ac:spMk id="4" creationId="{6FB9148D-8A6F-64C5-FA9A-738C6E28DB5A}"/>
          </ac:spMkLst>
        </pc:spChg>
        <pc:spChg chg="mod">
          <ac:chgData name="Brem Laure DIF_SIF" userId="a078b540-df1e-4d68-b2a0-0c94df88e5e5" providerId="ADAL" clId="{3A054FFE-1D21-4BF9-9C25-6CBF3A8A4CFB}" dt="2023-03-17T14:34:58.008" v="1551"/>
          <ac:spMkLst>
            <pc:docMk/>
            <pc:sldMk cId="152341141" sldId="429"/>
            <ac:spMk id="9" creationId="{6F1D8205-F6FE-23AC-0904-217F68E689BC}"/>
          </ac:spMkLst>
        </pc:spChg>
        <pc:spChg chg="mod">
          <ac:chgData name="Brem Laure DIF_SIF" userId="a078b540-df1e-4d68-b2a0-0c94df88e5e5" providerId="ADAL" clId="{3A054FFE-1D21-4BF9-9C25-6CBF3A8A4CFB}" dt="2023-03-17T14:34:58.008" v="1551"/>
          <ac:spMkLst>
            <pc:docMk/>
            <pc:sldMk cId="152341141" sldId="429"/>
            <ac:spMk id="10" creationId="{497E0BFB-D618-E579-4A4E-E4B200A60685}"/>
          </ac:spMkLst>
        </pc:spChg>
        <pc:spChg chg="mod">
          <ac:chgData name="Brem Laure DIF_SIF" userId="a078b540-df1e-4d68-b2a0-0c94df88e5e5" providerId="ADAL" clId="{3A054FFE-1D21-4BF9-9C25-6CBF3A8A4CFB}" dt="2023-03-17T14:34:58.008" v="1551"/>
          <ac:spMkLst>
            <pc:docMk/>
            <pc:sldMk cId="152341141" sldId="429"/>
            <ac:spMk id="18" creationId="{704D3B85-876D-C504-626C-1405CFE0FC4D}"/>
          </ac:spMkLst>
        </pc:spChg>
        <pc:grpChg chg="mod">
          <ac:chgData name="Brem Laure DIF_SIF" userId="a078b540-df1e-4d68-b2a0-0c94df88e5e5" providerId="ADAL" clId="{3A054FFE-1D21-4BF9-9C25-6CBF3A8A4CFB}" dt="2023-03-17T14:34:58.008" v="1551"/>
          <ac:grpSpMkLst>
            <pc:docMk/>
            <pc:sldMk cId="152341141" sldId="429"/>
            <ac:grpSpMk id="8" creationId="{9799BE68-D25A-434A-EF99-8ABA5451A6C7}"/>
          </ac:grpSpMkLst>
        </pc:grpChg>
        <pc:graphicFrameChg chg="mod">
          <ac:chgData name="Brem Laure DIF_SIF" userId="a078b540-df1e-4d68-b2a0-0c94df88e5e5" providerId="ADAL" clId="{3A054FFE-1D21-4BF9-9C25-6CBF3A8A4CFB}" dt="2023-03-17T14:34:58.008" v="1551"/>
          <ac:graphicFrameMkLst>
            <pc:docMk/>
            <pc:sldMk cId="152341141" sldId="429"/>
            <ac:graphicFrameMk id="11" creationId="{125323EA-0751-0239-6799-15CEB3653C33}"/>
          </ac:graphicFrameMkLst>
        </pc:graphicFrameChg>
        <pc:picChg chg="mod">
          <ac:chgData name="Brem Laure DIF_SIF" userId="a078b540-df1e-4d68-b2a0-0c94df88e5e5" providerId="ADAL" clId="{3A054FFE-1D21-4BF9-9C25-6CBF3A8A4CFB}" dt="2023-03-17T14:34:58.008" v="1551"/>
          <ac:picMkLst>
            <pc:docMk/>
            <pc:sldMk cId="152341141" sldId="429"/>
            <ac:picMk id="7" creationId="{223BAB4D-1275-6752-DA54-F0710E7CFFAF}"/>
          </ac:picMkLst>
        </pc:picChg>
        <pc:picChg chg="mod">
          <ac:chgData name="Brem Laure DIF_SIF" userId="a078b540-df1e-4d68-b2a0-0c94df88e5e5" providerId="ADAL" clId="{3A054FFE-1D21-4BF9-9C25-6CBF3A8A4CFB}" dt="2023-03-17T14:34:58.008" v="1551"/>
          <ac:picMkLst>
            <pc:docMk/>
            <pc:sldMk cId="152341141" sldId="429"/>
            <ac:picMk id="13" creationId="{C6B3B415-40F2-3BC2-6457-60FD78D2DC54}"/>
          </ac:picMkLst>
        </pc:picChg>
        <pc:picChg chg="mod">
          <ac:chgData name="Brem Laure DIF_SIF" userId="a078b540-df1e-4d68-b2a0-0c94df88e5e5" providerId="ADAL" clId="{3A054FFE-1D21-4BF9-9C25-6CBF3A8A4CFB}" dt="2023-03-17T14:34:58.008" v="1551"/>
          <ac:picMkLst>
            <pc:docMk/>
            <pc:sldMk cId="152341141" sldId="429"/>
            <ac:picMk id="14" creationId="{DC938298-35F7-2EF1-ACBA-49B8E9BE88CE}"/>
          </ac:picMkLst>
        </pc:picChg>
      </pc:sldChg>
      <pc:sldChg chg="modSp add mod modShow">
        <pc:chgData name="Brem Laure DIF_SIF" userId="a078b540-df1e-4d68-b2a0-0c94df88e5e5" providerId="ADAL" clId="{3A054FFE-1D21-4BF9-9C25-6CBF3A8A4CFB}" dt="2023-03-17T16:32:35.615" v="2545" actId="729"/>
        <pc:sldMkLst>
          <pc:docMk/>
          <pc:sldMk cId="3773316008" sldId="430"/>
        </pc:sldMkLst>
        <pc:spChg chg="mod">
          <ac:chgData name="Brem Laure DIF_SIF" userId="a078b540-df1e-4d68-b2a0-0c94df88e5e5" providerId="ADAL" clId="{3A054FFE-1D21-4BF9-9C25-6CBF3A8A4CFB}" dt="2023-03-17T14:34:58.008" v="1551"/>
          <ac:spMkLst>
            <pc:docMk/>
            <pc:sldMk cId="3773316008" sldId="430"/>
            <ac:spMk id="4" creationId="{EA89F405-121C-DA3F-536C-F19B007C38E9}"/>
          </ac:spMkLst>
        </pc:spChg>
        <pc:spChg chg="mod">
          <ac:chgData name="Brem Laure DIF_SIF" userId="a078b540-df1e-4d68-b2a0-0c94df88e5e5" providerId="ADAL" clId="{3A054FFE-1D21-4BF9-9C25-6CBF3A8A4CFB}" dt="2023-03-17T14:34:58.008" v="1551"/>
          <ac:spMkLst>
            <pc:docMk/>
            <pc:sldMk cId="3773316008" sldId="430"/>
            <ac:spMk id="8" creationId="{2B4BC57B-62B9-269D-1C8F-0752286D1119}"/>
          </ac:spMkLst>
        </pc:spChg>
        <pc:spChg chg="mod">
          <ac:chgData name="Brem Laure DIF_SIF" userId="a078b540-df1e-4d68-b2a0-0c94df88e5e5" providerId="ADAL" clId="{3A054FFE-1D21-4BF9-9C25-6CBF3A8A4CFB}" dt="2023-03-17T14:34:58.008" v="1551"/>
          <ac:spMkLst>
            <pc:docMk/>
            <pc:sldMk cId="3773316008" sldId="430"/>
            <ac:spMk id="9" creationId="{7602A77E-2A7A-F338-AE84-9125F37680D7}"/>
          </ac:spMkLst>
        </pc:spChg>
        <pc:spChg chg="mod">
          <ac:chgData name="Brem Laure DIF_SIF" userId="a078b540-df1e-4d68-b2a0-0c94df88e5e5" providerId="ADAL" clId="{3A054FFE-1D21-4BF9-9C25-6CBF3A8A4CFB}" dt="2023-03-17T14:34:58.008" v="1551"/>
          <ac:spMkLst>
            <pc:docMk/>
            <pc:sldMk cId="3773316008" sldId="430"/>
            <ac:spMk id="14" creationId="{620E1604-F905-4A1D-9C40-4123B30770DD}"/>
          </ac:spMkLst>
        </pc:spChg>
        <pc:spChg chg="mod">
          <ac:chgData name="Brem Laure DIF_SIF" userId="a078b540-df1e-4d68-b2a0-0c94df88e5e5" providerId="ADAL" clId="{3A054FFE-1D21-4BF9-9C25-6CBF3A8A4CFB}" dt="2023-03-17T14:34:58.008" v="1551"/>
          <ac:spMkLst>
            <pc:docMk/>
            <pc:sldMk cId="3773316008" sldId="430"/>
            <ac:spMk id="24" creationId="{B5782202-A036-7321-1C88-2DFE0BF2D3AE}"/>
          </ac:spMkLst>
        </pc:spChg>
        <pc:spChg chg="mod">
          <ac:chgData name="Brem Laure DIF_SIF" userId="a078b540-df1e-4d68-b2a0-0c94df88e5e5" providerId="ADAL" clId="{3A054FFE-1D21-4BF9-9C25-6CBF3A8A4CFB}" dt="2023-03-17T14:34:58.008" v="1551"/>
          <ac:spMkLst>
            <pc:docMk/>
            <pc:sldMk cId="3773316008" sldId="430"/>
            <ac:spMk id="25" creationId="{9A1D5069-D805-55A8-B7C9-02EDE615FD07}"/>
          </ac:spMkLst>
        </pc:spChg>
        <pc:spChg chg="mod">
          <ac:chgData name="Brem Laure DIF_SIF" userId="a078b540-df1e-4d68-b2a0-0c94df88e5e5" providerId="ADAL" clId="{3A054FFE-1D21-4BF9-9C25-6CBF3A8A4CFB}" dt="2023-03-17T14:34:58.008" v="1551"/>
          <ac:spMkLst>
            <pc:docMk/>
            <pc:sldMk cId="3773316008" sldId="430"/>
            <ac:spMk id="26" creationId="{323182A0-8591-C8ED-1800-9EAEE1C2DACB}"/>
          </ac:spMkLst>
        </pc:spChg>
        <pc:spChg chg="mod">
          <ac:chgData name="Brem Laure DIF_SIF" userId="a078b540-df1e-4d68-b2a0-0c94df88e5e5" providerId="ADAL" clId="{3A054FFE-1D21-4BF9-9C25-6CBF3A8A4CFB}" dt="2023-03-17T14:34:58.008" v="1551"/>
          <ac:spMkLst>
            <pc:docMk/>
            <pc:sldMk cId="3773316008" sldId="430"/>
            <ac:spMk id="39" creationId="{9BC62B0C-9C7F-CC1A-E43B-872229E095F4}"/>
          </ac:spMkLst>
        </pc:spChg>
        <pc:spChg chg="mod">
          <ac:chgData name="Brem Laure DIF_SIF" userId="a078b540-df1e-4d68-b2a0-0c94df88e5e5" providerId="ADAL" clId="{3A054FFE-1D21-4BF9-9C25-6CBF3A8A4CFB}" dt="2023-03-17T14:34:58.008" v="1551"/>
          <ac:spMkLst>
            <pc:docMk/>
            <pc:sldMk cId="3773316008" sldId="430"/>
            <ac:spMk id="41" creationId="{8655D7B6-32A0-A9ED-D328-FA4922E6FC0C}"/>
          </ac:spMkLst>
        </pc:spChg>
        <pc:grpChg chg="mod">
          <ac:chgData name="Brem Laure DIF_SIF" userId="a078b540-df1e-4d68-b2a0-0c94df88e5e5" providerId="ADAL" clId="{3A054FFE-1D21-4BF9-9C25-6CBF3A8A4CFB}" dt="2023-03-17T14:34:58.008" v="1551"/>
          <ac:grpSpMkLst>
            <pc:docMk/>
            <pc:sldMk cId="3773316008" sldId="430"/>
            <ac:grpSpMk id="5" creationId="{AEA844D9-AA41-DF5A-3F83-701B87FC6A6A}"/>
          </ac:grpSpMkLst>
        </pc:grpChg>
        <pc:grpChg chg="mod">
          <ac:chgData name="Brem Laure DIF_SIF" userId="a078b540-df1e-4d68-b2a0-0c94df88e5e5" providerId="ADAL" clId="{3A054FFE-1D21-4BF9-9C25-6CBF3A8A4CFB}" dt="2023-03-17T14:34:58.008" v="1551"/>
          <ac:grpSpMkLst>
            <pc:docMk/>
            <pc:sldMk cId="3773316008" sldId="430"/>
            <ac:grpSpMk id="12" creationId="{1451F395-D89C-981B-F5BC-FF42EB628421}"/>
          </ac:grpSpMkLst>
        </pc:grpChg>
        <pc:grpChg chg="mod">
          <ac:chgData name="Brem Laure DIF_SIF" userId="a078b540-df1e-4d68-b2a0-0c94df88e5e5" providerId="ADAL" clId="{3A054FFE-1D21-4BF9-9C25-6CBF3A8A4CFB}" dt="2023-03-17T14:34:58.008" v="1551"/>
          <ac:grpSpMkLst>
            <pc:docMk/>
            <pc:sldMk cId="3773316008" sldId="430"/>
            <ac:grpSpMk id="13" creationId="{8B58583C-B3F7-3067-B356-F1CB12FF3487}"/>
          </ac:grpSpMkLst>
        </pc:grpChg>
        <pc:grpChg chg="mod">
          <ac:chgData name="Brem Laure DIF_SIF" userId="a078b540-df1e-4d68-b2a0-0c94df88e5e5" providerId="ADAL" clId="{3A054FFE-1D21-4BF9-9C25-6CBF3A8A4CFB}" dt="2023-03-17T14:34:58.008" v="1551"/>
          <ac:grpSpMkLst>
            <pc:docMk/>
            <pc:sldMk cId="3773316008" sldId="430"/>
            <ac:grpSpMk id="35" creationId="{0D53E1B6-9A0E-024E-CA30-4CAABD4D28F8}"/>
          </ac:grpSpMkLst>
        </pc:grpChg>
        <pc:grpChg chg="mod">
          <ac:chgData name="Brem Laure DIF_SIF" userId="a078b540-df1e-4d68-b2a0-0c94df88e5e5" providerId="ADAL" clId="{3A054FFE-1D21-4BF9-9C25-6CBF3A8A4CFB}" dt="2023-03-17T14:34:58.008" v="1551"/>
          <ac:grpSpMkLst>
            <pc:docMk/>
            <pc:sldMk cId="3773316008" sldId="430"/>
            <ac:grpSpMk id="36" creationId="{A559E0C6-B090-70E7-68A4-2E6EAF2C5169}"/>
          </ac:grpSpMkLst>
        </pc:grpChg>
        <pc:grpChg chg="mod">
          <ac:chgData name="Brem Laure DIF_SIF" userId="a078b540-df1e-4d68-b2a0-0c94df88e5e5" providerId="ADAL" clId="{3A054FFE-1D21-4BF9-9C25-6CBF3A8A4CFB}" dt="2023-03-17T14:34:58.008" v="1551"/>
          <ac:grpSpMkLst>
            <pc:docMk/>
            <pc:sldMk cId="3773316008" sldId="430"/>
            <ac:grpSpMk id="37" creationId="{CB6F178C-DF96-8604-2EA8-E9B3FBDD7DBE}"/>
          </ac:grpSpMkLst>
        </pc:grpChg>
        <pc:grpChg chg="mod">
          <ac:chgData name="Brem Laure DIF_SIF" userId="a078b540-df1e-4d68-b2a0-0c94df88e5e5" providerId="ADAL" clId="{3A054FFE-1D21-4BF9-9C25-6CBF3A8A4CFB}" dt="2023-03-17T14:34:58.008" v="1551"/>
          <ac:grpSpMkLst>
            <pc:docMk/>
            <pc:sldMk cId="3773316008" sldId="430"/>
            <ac:grpSpMk id="45" creationId="{9D8B1605-0E1A-A97A-F366-75276B300D7D}"/>
          </ac:grpSpMkLst>
        </pc:grpChg>
        <pc:graphicFrameChg chg="mod">
          <ac:chgData name="Brem Laure DIF_SIF" userId="a078b540-df1e-4d68-b2a0-0c94df88e5e5" providerId="ADAL" clId="{3A054FFE-1D21-4BF9-9C25-6CBF3A8A4CFB}" dt="2023-03-17T14:34:58.008" v="1551"/>
          <ac:graphicFrameMkLst>
            <pc:docMk/>
            <pc:sldMk cId="3773316008" sldId="430"/>
            <ac:graphicFrameMk id="7" creationId="{618230D0-2058-E6B3-4603-0985144C8B80}"/>
          </ac:graphicFrameMkLst>
        </pc:graphicFrameChg>
        <pc:picChg chg="mod">
          <ac:chgData name="Brem Laure DIF_SIF" userId="a078b540-df1e-4d68-b2a0-0c94df88e5e5" providerId="ADAL" clId="{3A054FFE-1D21-4BF9-9C25-6CBF3A8A4CFB}" dt="2023-03-17T14:34:58.008" v="1551"/>
          <ac:picMkLst>
            <pc:docMk/>
            <pc:sldMk cId="3773316008" sldId="430"/>
            <ac:picMk id="10" creationId="{9FFC5DED-D27B-9B14-28E2-E62C1B26C89C}"/>
          </ac:picMkLst>
        </pc:picChg>
        <pc:picChg chg="mod">
          <ac:chgData name="Brem Laure DIF_SIF" userId="a078b540-df1e-4d68-b2a0-0c94df88e5e5" providerId="ADAL" clId="{3A054FFE-1D21-4BF9-9C25-6CBF3A8A4CFB}" dt="2023-03-17T14:34:58.008" v="1551"/>
          <ac:picMkLst>
            <pc:docMk/>
            <pc:sldMk cId="3773316008" sldId="430"/>
            <ac:picMk id="11" creationId="{56E78B31-0E11-10C9-F9AC-D0421AFAF858}"/>
          </ac:picMkLst>
        </pc:picChg>
        <pc:picChg chg="mod">
          <ac:chgData name="Brem Laure DIF_SIF" userId="a078b540-df1e-4d68-b2a0-0c94df88e5e5" providerId="ADAL" clId="{3A054FFE-1D21-4BF9-9C25-6CBF3A8A4CFB}" dt="2023-03-17T14:34:58.008" v="1551"/>
          <ac:picMkLst>
            <pc:docMk/>
            <pc:sldMk cId="3773316008" sldId="430"/>
            <ac:picMk id="28" creationId="{F4D52ACF-6166-7B2D-C809-BF396C1C7344}"/>
          </ac:picMkLst>
        </pc:picChg>
        <pc:picChg chg="mod">
          <ac:chgData name="Brem Laure DIF_SIF" userId="a078b540-df1e-4d68-b2a0-0c94df88e5e5" providerId="ADAL" clId="{3A054FFE-1D21-4BF9-9C25-6CBF3A8A4CFB}" dt="2023-03-17T14:34:58.008" v="1551"/>
          <ac:picMkLst>
            <pc:docMk/>
            <pc:sldMk cId="3773316008" sldId="430"/>
            <ac:picMk id="30" creationId="{06E13465-4D3D-2607-69F7-5C263E5A0AC9}"/>
          </ac:picMkLst>
        </pc:picChg>
        <pc:picChg chg="mod">
          <ac:chgData name="Brem Laure DIF_SIF" userId="a078b540-df1e-4d68-b2a0-0c94df88e5e5" providerId="ADAL" clId="{3A054FFE-1D21-4BF9-9C25-6CBF3A8A4CFB}" dt="2023-03-17T14:34:58.008" v="1551"/>
          <ac:picMkLst>
            <pc:docMk/>
            <pc:sldMk cId="3773316008" sldId="430"/>
            <ac:picMk id="32" creationId="{D5E3575E-D62C-F453-A130-EE5C09097F10}"/>
          </ac:picMkLst>
        </pc:picChg>
        <pc:picChg chg="mod">
          <ac:chgData name="Brem Laure DIF_SIF" userId="a078b540-df1e-4d68-b2a0-0c94df88e5e5" providerId="ADAL" clId="{3A054FFE-1D21-4BF9-9C25-6CBF3A8A4CFB}" dt="2023-03-17T14:34:58.008" v="1551"/>
          <ac:picMkLst>
            <pc:docMk/>
            <pc:sldMk cId="3773316008" sldId="430"/>
            <ac:picMk id="44" creationId="{AD87251B-FCFE-3FA3-2D22-2A9D37CB855C}"/>
          </ac:picMkLst>
        </pc:picChg>
      </pc:sldChg>
      <pc:sldChg chg="modSp add del">
        <pc:chgData name="Brem Laure DIF_SIF" userId="a078b540-df1e-4d68-b2a0-0c94df88e5e5" providerId="ADAL" clId="{3A054FFE-1D21-4BF9-9C25-6CBF3A8A4CFB}" dt="2023-03-17T15:44:05.727" v="2178" actId="2696"/>
        <pc:sldMkLst>
          <pc:docMk/>
          <pc:sldMk cId="360555163" sldId="431"/>
        </pc:sldMkLst>
        <pc:spChg chg="mod">
          <ac:chgData name="Brem Laure DIF_SIF" userId="a078b540-df1e-4d68-b2a0-0c94df88e5e5" providerId="ADAL" clId="{3A054FFE-1D21-4BF9-9C25-6CBF3A8A4CFB}" dt="2023-03-17T14:34:58.008" v="1551"/>
          <ac:spMkLst>
            <pc:docMk/>
            <pc:sldMk cId="360555163" sldId="431"/>
            <ac:spMk id="7" creationId="{B6A9D79B-0112-E49C-97D8-5259C4895485}"/>
          </ac:spMkLst>
        </pc:spChg>
        <pc:spChg chg="mod">
          <ac:chgData name="Brem Laure DIF_SIF" userId="a078b540-df1e-4d68-b2a0-0c94df88e5e5" providerId="ADAL" clId="{3A054FFE-1D21-4BF9-9C25-6CBF3A8A4CFB}" dt="2023-03-17T14:34:58.008" v="1551"/>
          <ac:spMkLst>
            <pc:docMk/>
            <pc:sldMk cId="360555163" sldId="431"/>
            <ac:spMk id="55" creationId="{02D869A9-0225-42F1-12DF-920EA6823F37}"/>
          </ac:spMkLst>
        </pc:spChg>
        <pc:spChg chg="mod">
          <ac:chgData name="Brem Laure DIF_SIF" userId="a078b540-df1e-4d68-b2a0-0c94df88e5e5" providerId="ADAL" clId="{3A054FFE-1D21-4BF9-9C25-6CBF3A8A4CFB}" dt="2023-03-17T14:34:58.008" v="1551"/>
          <ac:spMkLst>
            <pc:docMk/>
            <pc:sldMk cId="360555163" sldId="431"/>
            <ac:spMk id="56" creationId="{17FBC821-D5D6-7CB1-D3B7-BC3742914D65}"/>
          </ac:spMkLst>
        </pc:spChg>
        <pc:grpChg chg="mod">
          <ac:chgData name="Brem Laure DIF_SIF" userId="a078b540-df1e-4d68-b2a0-0c94df88e5e5" providerId="ADAL" clId="{3A054FFE-1D21-4BF9-9C25-6CBF3A8A4CFB}" dt="2023-03-17T14:34:58.008" v="1551"/>
          <ac:grpSpMkLst>
            <pc:docMk/>
            <pc:sldMk cId="360555163" sldId="431"/>
            <ac:grpSpMk id="6" creationId="{3AC3E072-2245-F28C-8486-510E8F310209}"/>
          </ac:grpSpMkLst>
        </pc:grpChg>
        <pc:grpChg chg="mod">
          <ac:chgData name="Brem Laure DIF_SIF" userId="a078b540-df1e-4d68-b2a0-0c94df88e5e5" providerId="ADAL" clId="{3A054FFE-1D21-4BF9-9C25-6CBF3A8A4CFB}" dt="2023-03-17T14:34:58.008" v="1551"/>
          <ac:grpSpMkLst>
            <pc:docMk/>
            <pc:sldMk cId="360555163" sldId="431"/>
            <ac:grpSpMk id="52" creationId="{78A515E6-45EC-3C07-F04E-73A2287D0003}"/>
          </ac:grpSpMkLst>
        </pc:grpChg>
        <pc:graphicFrameChg chg="mod">
          <ac:chgData name="Brem Laure DIF_SIF" userId="a078b540-df1e-4d68-b2a0-0c94df88e5e5" providerId="ADAL" clId="{3A054FFE-1D21-4BF9-9C25-6CBF3A8A4CFB}" dt="2023-03-17T14:34:58.008" v="1551"/>
          <ac:graphicFrameMkLst>
            <pc:docMk/>
            <pc:sldMk cId="360555163" sldId="431"/>
            <ac:graphicFrameMk id="22" creationId="{3AF4E724-CD38-77E8-E269-659926106807}"/>
          </ac:graphicFrameMkLst>
        </pc:graphicFrameChg>
        <pc:graphicFrameChg chg="mod">
          <ac:chgData name="Brem Laure DIF_SIF" userId="a078b540-df1e-4d68-b2a0-0c94df88e5e5" providerId="ADAL" clId="{3A054FFE-1D21-4BF9-9C25-6CBF3A8A4CFB}" dt="2023-03-17T14:34:58.008" v="1551"/>
          <ac:graphicFrameMkLst>
            <pc:docMk/>
            <pc:sldMk cId="360555163" sldId="431"/>
            <ac:graphicFrameMk id="25" creationId="{B183E5B4-03A8-785F-0A13-2F3B2CBAC361}"/>
          </ac:graphicFrameMkLst>
        </pc:graphicFrameChg>
        <pc:graphicFrameChg chg="mod">
          <ac:chgData name="Brem Laure DIF_SIF" userId="a078b540-df1e-4d68-b2a0-0c94df88e5e5" providerId="ADAL" clId="{3A054FFE-1D21-4BF9-9C25-6CBF3A8A4CFB}" dt="2023-03-17T14:34:58.008" v="1551"/>
          <ac:graphicFrameMkLst>
            <pc:docMk/>
            <pc:sldMk cId="360555163" sldId="431"/>
            <ac:graphicFrameMk id="48" creationId="{E9B86DC1-430D-333A-39E2-CB7ABFED16B5}"/>
          </ac:graphicFrameMkLst>
        </pc:graphicFrameChg>
        <pc:picChg chg="mod">
          <ac:chgData name="Brem Laure DIF_SIF" userId="a078b540-df1e-4d68-b2a0-0c94df88e5e5" providerId="ADAL" clId="{3A054FFE-1D21-4BF9-9C25-6CBF3A8A4CFB}" dt="2023-03-17T14:34:58.008" v="1551"/>
          <ac:picMkLst>
            <pc:docMk/>
            <pc:sldMk cId="360555163" sldId="431"/>
            <ac:picMk id="8" creationId="{F6188092-9192-E465-30C0-43029967F1F1}"/>
          </ac:picMkLst>
        </pc:picChg>
        <pc:picChg chg="mod">
          <ac:chgData name="Brem Laure DIF_SIF" userId="a078b540-df1e-4d68-b2a0-0c94df88e5e5" providerId="ADAL" clId="{3A054FFE-1D21-4BF9-9C25-6CBF3A8A4CFB}" dt="2023-03-17T14:34:58.008" v="1551"/>
          <ac:picMkLst>
            <pc:docMk/>
            <pc:sldMk cId="360555163" sldId="431"/>
            <ac:picMk id="27" creationId="{6E1B6BE2-0398-D921-84B5-66B6E94D855E}"/>
          </ac:picMkLst>
        </pc:picChg>
        <pc:picChg chg="mod">
          <ac:chgData name="Brem Laure DIF_SIF" userId="a078b540-df1e-4d68-b2a0-0c94df88e5e5" providerId="ADAL" clId="{3A054FFE-1D21-4BF9-9C25-6CBF3A8A4CFB}" dt="2023-03-17T14:34:58.008" v="1551"/>
          <ac:picMkLst>
            <pc:docMk/>
            <pc:sldMk cId="360555163" sldId="431"/>
            <ac:picMk id="41" creationId="{4D3C15C3-1598-2F96-1F9A-6EB1EEEA1F01}"/>
          </ac:picMkLst>
        </pc:picChg>
        <pc:picChg chg="mod">
          <ac:chgData name="Brem Laure DIF_SIF" userId="a078b540-df1e-4d68-b2a0-0c94df88e5e5" providerId="ADAL" clId="{3A054FFE-1D21-4BF9-9C25-6CBF3A8A4CFB}" dt="2023-03-17T14:34:58.008" v="1551"/>
          <ac:picMkLst>
            <pc:docMk/>
            <pc:sldMk cId="360555163" sldId="431"/>
            <ac:picMk id="45" creationId="{62F243F4-7C10-4749-97CD-96BE997CBD6D}"/>
          </ac:picMkLst>
        </pc:picChg>
        <pc:picChg chg="mod">
          <ac:chgData name="Brem Laure DIF_SIF" userId="a078b540-df1e-4d68-b2a0-0c94df88e5e5" providerId="ADAL" clId="{3A054FFE-1D21-4BF9-9C25-6CBF3A8A4CFB}" dt="2023-03-17T14:34:58.008" v="1551"/>
          <ac:picMkLst>
            <pc:docMk/>
            <pc:sldMk cId="360555163" sldId="431"/>
            <ac:picMk id="47" creationId="{CB3FEDEC-73FF-40B1-9A48-ECFFF87540BA}"/>
          </ac:picMkLst>
        </pc:picChg>
        <pc:picChg chg="mod">
          <ac:chgData name="Brem Laure DIF_SIF" userId="a078b540-df1e-4d68-b2a0-0c94df88e5e5" providerId="ADAL" clId="{3A054FFE-1D21-4BF9-9C25-6CBF3A8A4CFB}" dt="2023-03-17T14:34:58.008" v="1551"/>
          <ac:picMkLst>
            <pc:docMk/>
            <pc:sldMk cId="360555163" sldId="431"/>
            <ac:picMk id="50" creationId="{C3FA933B-A1CD-6602-ACBE-DC814293288A}"/>
          </ac:picMkLst>
        </pc:picChg>
        <pc:picChg chg="mod">
          <ac:chgData name="Brem Laure DIF_SIF" userId="a078b540-df1e-4d68-b2a0-0c94df88e5e5" providerId="ADAL" clId="{3A054FFE-1D21-4BF9-9C25-6CBF3A8A4CFB}" dt="2023-03-17T14:34:58.008" v="1551"/>
          <ac:picMkLst>
            <pc:docMk/>
            <pc:sldMk cId="360555163" sldId="431"/>
            <ac:picMk id="51" creationId="{07D41EF6-180A-A229-9080-9114CB76F320}"/>
          </ac:picMkLst>
        </pc:picChg>
      </pc:sldChg>
      <pc:sldChg chg="add del">
        <pc:chgData name="Brem Laure DIF_SIF" userId="a078b540-df1e-4d68-b2a0-0c94df88e5e5" providerId="ADAL" clId="{3A054FFE-1D21-4BF9-9C25-6CBF3A8A4CFB}" dt="2023-03-17T11:11:42.976" v="3" actId="47"/>
        <pc:sldMkLst>
          <pc:docMk/>
          <pc:sldMk cId="965807023" sldId="432"/>
        </pc:sldMkLst>
      </pc:sldChg>
      <pc:sldChg chg="modSp add del modNotes">
        <pc:chgData name="Brem Laure DIF_SIF" userId="a078b540-df1e-4d68-b2a0-0c94df88e5e5" providerId="ADAL" clId="{3A054FFE-1D21-4BF9-9C25-6CBF3A8A4CFB}" dt="2023-03-17T16:34:36.122" v="2553" actId="2696"/>
        <pc:sldMkLst>
          <pc:docMk/>
          <pc:sldMk cId="3384860172" sldId="432"/>
        </pc:sldMkLst>
        <pc:spChg chg="mod">
          <ac:chgData name="Brem Laure DIF_SIF" userId="a078b540-df1e-4d68-b2a0-0c94df88e5e5" providerId="ADAL" clId="{3A054FFE-1D21-4BF9-9C25-6CBF3A8A4CFB}" dt="2023-03-17T14:34:58.008" v="1551"/>
          <ac:spMkLst>
            <pc:docMk/>
            <pc:sldMk cId="3384860172" sldId="432"/>
            <ac:spMk id="2" creationId="{400F8EA2-C3E6-41D8-81C6-021B10F766BA}"/>
          </ac:spMkLst>
        </pc:spChg>
        <pc:spChg chg="mod">
          <ac:chgData name="Brem Laure DIF_SIF" userId="a078b540-df1e-4d68-b2a0-0c94df88e5e5" providerId="ADAL" clId="{3A054FFE-1D21-4BF9-9C25-6CBF3A8A4CFB}" dt="2023-03-17T14:34:58.008" v="1551"/>
          <ac:spMkLst>
            <pc:docMk/>
            <pc:sldMk cId="3384860172" sldId="432"/>
            <ac:spMk id="4" creationId="{1D8455AB-0CEC-4C88-AD0A-DF195684D121}"/>
          </ac:spMkLst>
        </pc:spChg>
        <pc:spChg chg="mod">
          <ac:chgData name="Brem Laure DIF_SIF" userId="a078b540-df1e-4d68-b2a0-0c94df88e5e5" providerId="ADAL" clId="{3A054FFE-1D21-4BF9-9C25-6CBF3A8A4CFB}" dt="2023-03-17T14:34:58.008" v="1551"/>
          <ac:spMkLst>
            <pc:docMk/>
            <pc:sldMk cId="3384860172" sldId="432"/>
            <ac:spMk id="6" creationId="{C6044B21-F641-B132-DA41-822A28D03311}"/>
          </ac:spMkLst>
        </pc:spChg>
        <pc:spChg chg="mod">
          <ac:chgData name="Brem Laure DIF_SIF" userId="a078b540-df1e-4d68-b2a0-0c94df88e5e5" providerId="ADAL" clId="{3A054FFE-1D21-4BF9-9C25-6CBF3A8A4CFB}" dt="2023-03-17T14:34:58.008" v="1551"/>
          <ac:spMkLst>
            <pc:docMk/>
            <pc:sldMk cId="3384860172" sldId="432"/>
            <ac:spMk id="8" creationId="{7B294B24-324E-C290-5FDC-B4A57E5DD2C2}"/>
          </ac:spMkLst>
        </pc:spChg>
        <pc:spChg chg="mod">
          <ac:chgData name="Brem Laure DIF_SIF" userId="a078b540-df1e-4d68-b2a0-0c94df88e5e5" providerId="ADAL" clId="{3A054FFE-1D21-4BF9-9C25-6CBF3A8A4CFB}" dt="2023-03-17T14:34:58.008" v="1551"/>
          <ac:spMkLst>
            <pc:docMk/>
            <pc:sldMk cId="3384860172" sldId="432"/>
            <ac:spMk id="13" creationId="{71A5D7FC-62D3-9DDC-7050-56DF221F9D32}"/>
          </ac:spMkLst>
        </pc:spChg>
        <pc:spChg chg="mod">
          <ac:chgData name="Brem Laure DIF_SIF" userId="a078b540-df1e-4d68-b2a0-0c94df88e5e5" providerId="ADAL" clId="{3A054FFE-1D21-4BF9-9C25-6CBF3A8A4CFB}" dt="2023-03-17T14:34:58.008" v="1551"/>
          <ac:spMkLst>
            <pc:docMk/>
            <pc:sldMk cId="3384860172" sldId="432"/>
            <ac:spMk id="16" creationId="{629CDD44-0876-CEE9-3278-0DEC835AB3E6}"/>
          </ac:spMkLst>
        </pc:spChg>
        <pc:spChg chg="mod">
          <ac:chgData name="Brem Laure DIF_SIF" userId="a078b540-df1e-4d68-b2a0-0c94df88e5e5" providerId="ADAL" clId="{3A054FFE-1D21-4BF9-9C25-6CBF3A8A4CFB}" dt="2023-03-17T14:34:58.008" v="1551"/>
          <ac:spMkLst>
            <pc:docMk/>
            <pc:sldMk cId="3384860172" sldId="432"/>
            <ac:spMk id="26" creationId="{885BA37A-13B6-3DBE-19F4-02F5DBC41565}"/>
          </ac:spMkLst>
        </pc:spChg>
        <pc:grpChg chg="mod">
          <ac:chgData name="Brem Laure DIF_SIF" userId="a078b540-df1e-4d68-b2a0-0c94df88e5e5" providerId="ADAL" clId="{3A054FFE-1D21-4BF9-9C25-6CBF3A8A4CFB}" dt="2023-03-17T14:34:58.008" v="1551"/>
          <ac:grpSpMkLst>
            <pc:docMk/>
            <pc:sldMk cId="3384860172" sldId="432"/>
            <ac:grpSpMk id="5" creationId="{96CC7DD1-59EE-C748-54B2-0804089FCADE}"/>
          </ac:grpSpMkLst>
        </pc:grpChg>
        <pc:graphicFrameChg chg="mod">
          <ac:chgData name="Brem Laure DIF_SIF" userId="a078b540-df1e-4d68-b2a0-0c94df88e5e5" providerId="ADAL" clId="{3A054FFE-1D21-4BF9-9C25-6CBF3A8A4CFB}" dt="2023-03-17T14:34:58.008" v="1551"/>
          <ac:graphicFrameMkLst>
            <pc:docMk/>
            <pc:sldMk cId="3384860172" sldId="432"/>
            <ac:graphicFrameMk id="12" creationId="{2C58BA65-ED1B-0A11-CBEB-41CD3A3872CF}"/>
          </ac:graphicFrameMkLst>
        </pc:graphicFrameChg>
        <pc:picChg chg="mod">
          <ac:chgData name="Brem Laure DIF_SIF" userId="a078b540-df1e-4d68-b2a0-0c94df88e5e5" providerId="ADAL" clId="{3A054FFE-1D21-4BF9-9C25-6CBF3A8A4CFB}" dt="2023-03-17T14:34:58.008" v="1551"/>
          <ac:picMkLst>
            <pc:docMk/>
            <pc:sldMk cId="3384860172" sldId="432"/>
            <ac:picMk id="9" creationId="{CF9AC457-489F-689E-02E5-45A8731671F9}"/>
          </ac:picMkLst>
        </pc:picChg>
        <pc:picChg chg="mod">
          <ac:chgData name="Brem Laure DIF_SIF" userId="a078b540-df1e-4d68-b2a0-0c94df88e5e5" providerId="ADAL" clId="{3A054FFE-1D21-4BF9-9C25-6CBF3A8A4CFB}" dt="2023-03-17T14:34:58.008" v="1551"/>
          <ac:picMkLst>
            <pc:docMk/>
            <pc:sldMk cId="3384860172" sldId="432"/>
            <ac:picMk id="17" creationId="{A28EAC05-37FA-CD45-0D58-8F585494DA2C}"/>
          </ac:picMkLst>
        </pc:picChg>
        <pc:picChg chg="mod">
          <ac:chgData name="Brem Laure DIF_SIF" userId="a078b540-df1e-4d68-b2a0-0c94df88e5e5" providerId="ADAL" clId="{3A054FFE-1D21-4BF9-9C25-6CBF3A8A4CFB}" dt="2023-03-17T14:34:58.008" v="1551"/>
          <ac:picMkLst>
            <pc:docMk/>
            <pc:sldMk cId="3384860172" sldId="432"/>
            <ac:picMk id="21" creationId="{AC5A4C5C-612D-9CF5-21C2-F4D2DFCA4F44}"/>
          </ac:picMkLst>
        </pc:picChg>
        <pc:picChg chg="mod">
          <ac:chgData name="Brem Laure DIF_SIF" userId="a078b540-df1e-4d68-b2a0-0c94df88e5e5" providerId="ADAL" clId="{3A054FFE-1D21-4BF9-9C25-6CBF3A8A4CFB}" dt="2023-03-17T14:34:58.008" v="1551"/>
          <ac:picMkLst>
            <pc:docMk/>
            <pc:sldMk cId="3384860172" sldId="432"/>
            <ac:picMk id="23" creationId="{A8FD2174-97C1-34BC-2063-C537E9D97694}"/>
          </ac:picMkLst>
        </pc:picChg>
      </pc:sldChg>
      <pc:sldChg chg="add del">
        <pc:chgData name="Brem Laure DIF_SIF" userId="a078b540-df1e-4d68-b2a0-0c94df88e5e5" providerId="ADAL" clId="{3A054FFE-1D21-4BF9-9C25-6CBF3A8A4CFB}" dt="2023-03-17T11:12:55.249" v="12" actId="2696"/>
        <pc:sldMkLst>
          <pc:docMk/>
          <pc:sldMk cId="933972500" sldId="433"/>
        </pc:sldMkLst>
      </pc:sldChg>
      <pc:sldChg chg="addSp delSp modSp add del mod ord setBg modClrScheme chgLayout">
        <pc:chgData name="Brem Laure DIF_SIF" userId="a078b540-df1e-4d68-b2a0-0c94df88e5e5" providerId="ADAL" clId="{3A054FFE-1D21-4BF9-9C25-6CBF3A8A4CFB}" dt="2023-03-21T09:46:00.887" v="8525" actId="1076"/>
        <pc:sldMkLst>
          <pc:docMk/>
          <pc:sldMk cId="3823299376" sldId="433"/>
        </pc:sldMkLst>
        <pc:spChg chg="add del mod ord">
          <ac:chgData name="Brem Laure DIF_SIF" userId="a078b540-df1e-4d68-b2a0-0c94df88e5e5" providerId="ADAL" clId="{3A054FFE-1D21-4BF9-9C25-6CBF3A8A4CFB}" dt="2023-03-17T15:53:23.202" v="2302" actId="931"/>
          <ac:spMkLst>
            <pc:docMk/>
            <pc:sldMk cId="3823299376" sldId="433"/>
            <ac:spMk id="2" creationId="{4788B851-7E48-A419-B7AE-D3574F7899AC}"/>
          </ac:spMkLst>
        </pc:spChg>
        <pc:spChg chg="add mod">
          <ac:chgData name="Brem Laure DIF_SIF" userId="a078b540-df1e-4d68-b2a0-0c94df88e5e5" providerId="ADAL" clId="{3A054FFE-1D21-4BF9-9C25-6CBF3A8A4CFB}" dt="2023-03-17T16:25:35.071" v="2539" actId="14100"/>
          <ac:spMkLst>
            <pc:docMk/>
            <pc:sldMk cId="3823299376" sldId="433"/>
            <ac:spMk id="7" creationId="{2F222644-1E34-2175-A29F-32E2A1996C75}"/>
          </ac:spMkLst>
        </pc:spChg>
        <pc:spChg chg="mod">
          <ac:chgData name="Brem Laure DIF_SIF" userId="a078b540-df1e-4d68-b2a0-0c94df88e5e5" providerId="ADAL" clId="{3A054FFE-1D21-4BF9-9C25-6CBF3A8A4CFB}" dt="2023-03-17T14:34:58.008" v="1551"/>
          <ac:spMkLst>
            <pc:docMk/>
            <pc:sldMk cId="3823299376" sldId="433"/>
            <ac:spMk id="13" creationId="{D04B2889-9D7E-7274-464E-730D9DBB4403}"/>
          </ac:spMkLst>
        </pc:spChg>
        <pc:spChg chg="mod ord">
          <ac:chgData name="Brem Laure DIF_SIF" userId="a078b540-df1e-4d68-b2a0-0c94df88e5e5" providerId="ADAL" clId="{3A054FFE-1D21-4BF9-9C25-6CBF3A8A4CFB}" dt="2023-03-17T15:53:55.871" v="2311" actId="1076"/>
          <ac:spMkLst>
            <pc:docMk/>
            <pc:sldMk cId="3823299376" sldId="433"/>
            <ac:spMk id="14" creationId="{742C7000-3436-2681-01FC-9D6B5DACFC8A}"/>
          </ac:spMkLst>
        </pc:spChg>
        <pc:spChg chg="mod">
          <ac:chgData name="Brem Laure DIF_SIF" userId="a078b540-df1e-4d68-b2a0-0c94df88e5e5" providerId="ADAL" clId="{3A054FFE-1D21-4BF9-9C25-6CBF3A8A4CFB}" dt="2023-03-17T14:34:58.008" v="1551"/>
          <ac:spMkLst>
            <pc:docMk/>
            <pc:sldMk cId="3823299376" sldId="433"/>
            <ac:spMk id="15" creationId="{B1650B92-B807-EE9C-BB5D-99D8B85AB73D}"/>
          </ac:spMkLst>
        </pc:spChg>
        <pc:spChg chg="mod">
          <ac:chgData name="Brem Laure DIF_SIF" userId="a078b540-df1e-4d68-b2a0-0c94df88e5e5" providerId="ADAL" clId="{3A054FFE-1D21-4BF9-9C25-6CBF3A8A4CFB}" dt="2023-03-17T14:34:58.008" v="1551"/>
          <ac:spMkLst>
            <pc:docMk/>
            <pc:sldMk cId="3823299376" sldId="433"/>
            <ac:spMk id="17" creationId="{C65F88EE-3964-00B3-B4F0-A381F2F50339}"/>
          </ac:spMkLst>
        </pc:spChg>
        <pc:spChg chg="del mod">
          <ac:chgData name="Brem Laure DIF_SIF" userId="a078b540-df1e-4d68-b2a0-0c94df88e5e5" providerId="ADAL" clId="{3A054FFE-1D21-4BF9-9C25-6CBF3A8A4CFB}" dt="2023-03-17T15:52:31.327" v="2300" actId="478"/>
          <ac:spMkLst>
            <pc:docMk/>
            <pc:sldMk cId="3823299376" sldId="433"/>
            <ac:spMk id="18" creationId="{8EC4B56E-2FBD-FD53-A2F0-7987DFFC8799}"/>
          </ac:spMkLst>
        </pc:spChg>
        <pc:grpChg chg="mod">
          <ac:chgData name="Brem Laure DIF_SIF" userId="a078b540-df1e-4d68-b2a0-0c94df88e5e5" providerId="ADAL" clId="{3A054FFE-1D21-4BF9-9C25-6CBF3A8A4CFB}" dt="2023-03-21T09:46:00.887" v="8525" actId="1076"/>
          <ac:grpSpMkLst>
            <pc:docMk/>
            <pc:sldMk cId="3823299376" sldId="433"/>
            <ac:grpSpMk id="12" creationId="{7AC28975-0F67-271D-E8E6-15E21CD51E22}"/>
          </ac:grpSpMkLst>
        </pc:grpChg>
        <pc:picChg chg="add mod">
          <ac:chgData name="Brem Laure DIF_SIF" userId="a078b540-df1e-4d68-b2a0-0c94df88e5e5" providerId="ADAL" clId="{3A054FFE-1D21-4BF9-9C25-6CBF3A8A4CFB}" dt="2023-03-17T15:54:52.678" v="2321"/>
          <ac:picMkLst>
            <pc:docMk/>
            <pc:sldMk cId="3823299376" sldId="433"/>
            <ac:picMk id="4" creationId="{3FFA9EDC-F71A-5C5B-9FD6-6D02B9763A47}"/>
          </ac:picMkLst>
        </pc:picChg>
        <pc:picChg chg="add mod modCrop">
          <ac:chgData name="Brem Laure DIF_SIF" userId="a078b540-df1e-4d68-b2a0-0c94df88e5e5" providerId="ADAL" clId="{3A054FFE-1D21-4BF9-9C25-6CBF3A8A4CFB}" dt="2023-03-17T15:54:41.426" v="2320" actId="14100"/>
          <ac:picMkLst>
            <pc:docMk/>
            <pc:sldMk cId="3823299376" sldId="433"/>
            <ac:picMk id="6" creationId="{857900DB-E5F2-5C14-F28A-5F7124B59751}"/>
          </ac:picMkLst>
        </pc:picChg>
      </pc:sldChg>
      <pc:sldChg chg="modSp add del modNotes">
        <pc:chgData name="Brem Laure DIF_SIF" userId="a078b540-df1e-4d68-b2a0-0c94df88e5e5" providerId="ADAL" clId="{3A054FFE-1D21-4BF9-9C25-6CBF3A8A4CFB}" dt="2023-03-17T16:35:31.456" v="2556" actId="2696"/>
        <pc:sldMkLst>
          <pc:docMk/>
          <pc:sldMk cId="3938600139" sldId="434"/>
        </pc:sldMkLst>
        <pc:spChg chg="mod">
          <ac:chgData name="Brem Laure DIF_SIF" userId="a078b540-df1e-4d68-b2a0-0c94df88e5e5" providerId="ADAL" clId="{3A054FFE-1D21-4BF9-9C25-6CBF3A8A4CFB}" dt="2023-03-17T14:34:58.008" v="1551"/>
          <ac:spMkLst>
            <pc:docMk/>
            <pc:sldMk cId="3938600139" sldId="434"/>
            <ac:spMk id="5" creationId="{F1A711E9-DE56-492A-9AD8-0F265FE1E166}"/>
          </ac:spMkLst>
        </pc:spChg>
        <pc:spChg chg="mod">
          <ac:chgData name="Brem Laure DIF_SIF" userId="a078b540-df1e-4d68-b2a0-0c94df88e5e5" providerId="ADAL" clId="{3A054FFE-1D21-4BF9-9C25-6CBF3A8A4CFB}" dt="2023-03-17T14:34:58.008" v="1551"/>
          <ac:spMkLst>
            <pc:docMk/>
            <pc:sldMk cId="3938600139" sldId="434"/>
            <ac:spMk id="6" creationId="{F182AEF2-7AFA-4DDF-A862-E2AE92AAE70E}"/>
          </ac:spMkLst>
        </pc:spChg>
        <pc:spChg chg="mod">
          <ac:chgData name="Brem Laure DIF_SIF" userId="a078b540-df1e-4d68-b2a0-0c94df88e5e5" providerId="ADAL" clId="{3A054FFE-1D21-4BF9-9C25-6CBF3A8A4CFB}" dt="2023-03-17T14:34:58.008" v="1551"/>
          <ac:spMkLst>
            <pc:docMk/>
            <pc:sldMk cId="3938600139" sldId="434"/>
            <ac:spMk id="7" creationId="{487CD06C-FC50-E638-3775-E955AF57B1A7}"/>
          </ac:spMkLst>
        </pc:spChg>
        <pc:spChg chg="mod">
          <ac:chgData name="Brem Laure DIF_SIF" userId="a078b540-df1e-4d68-b2a0-0c94df88e5e5" providerId="ADAL" clId="{3A054FFE-1D21-4BF9-9C25-6CBF3A8A4CFB}" dt="2023-03-17T14:34:58.008" v="1551"/>
          <ac:spMkLst>
            <pc:docMk/>
            <pc:sldMk cId="3938600139" sldId="434"/>
            <ac:spMk id="9" creationId="{4AE2C8BC-77F2-A364-C525-F864E441E9B5}"/>
          </ac:spMkLst>
        </pc:spChg>
        <pc:spChg chg="mod">
          <ac:chgData name="Brem Laure DIF_SIF" userId="a078b540-df1e-4d68-b2a0-0c94df88e5e5" providerId="ADAL" clId="{3A054FFE-1D21-4BF9-9C25-6CBF3A8A4CFB}" dt="2023-03-17T14:34:58.008" v="1551"/>
          <ac:spMkLst>
            <pc:docMk/>
            <pc:sldMk cId="3938600139" sldId="434"/>
            <ac:spMk id="11" creationId="{F0085125-7AE8-1F31-8622-28BE13840107}"/>
          </ac:spMkLst>
        </pc:spChg>
        <pc:spChg chg="mod">
          <ac:chgData name="Brem Laure DIF_SIF" userId="a078b540-df1e-4d68-b2a0-0c94df88e5e5" providerId="ADAL" clId="{3A054FFE-1D21-4BF9-9C25-6CBF3A8A4CFB}" dt="2023-03-17T14:34:58.008" v="1551"/>
          <ac:spMkLst>
            <pc:docMk/>
            <pc:sldMk cId="3938600139" sldId="434"/>
            <ac:spMk id="12" creationId="{62DB60C1-C92F-5BBD-7EF9-EF7CEC58557F}"/>
          </ac:spMkLst>
        </pc:spChg>
        <pc:grpChg chg="mod">
          <ac:chgData name="Brem Laure DIF_SIF" userId="a078b540-df1e-4d68-b2a0-0c94df88e5e5" providerId="ADAL" clId="{3A054FFE-1D21-4BF9-9C25-6CBF3A8A4CFB}" dt="2023-03-17T14:34:58.008" v="1551"/>
          <ac:grpSpMkLst>
            <pc:docMk/>
            <pc:sldMk cId="3938600139" sldId="434"/>
            <ac:grpSpMk id="8" creationId="{CB97A82B-5416-B759-A24E-34CFC0BB122A}"/>
          </ac:grpSpMkLst>
        </pc:grpChg>
        <pc:grpChg chg="mod">
          <ac:chgData name="Brem Laure DIF_SIF" userId="a078b540-df1e-4d68-b2a0-0c94df88e5e5" providerId="ADAL" clId="{3A054FFE-1D21-4BF9-9C25-6CBF3A8A4CFB}" dt="2023-03-17T14:34:58.008" v="1551"/>
          <ac:grpSpMkLst>
            <pc:docMk/>
            <pc:sldMk cId="3938600139" sldId="434"/>
            <ac:grpSpMk id="16" creationId="{6EACA225-9995-B5CA-74E5-DB1A7B34D018}"/>
          </ac:grpSpMkLst>
        </pc:grpChg>
        <pc:graphicFrameChg chg="mod">
          <ac:chgData name="Brem Laure DIF_SIF" userId="a078b540-df1e-4d68-b2a0-0c94df88e5e5" providerId="ADAL" clId="{3A054FFE-1D21-4BF9-9C25-6CBF3A8A4CFB}" dt="2023-03-17T14:34:58.008" v="1551"/>
          <ac:graphicFrameMkLst>
            <pc:docMk/>
            <pc:sldMk cId="3938600139" sldId="434"/>
            <ac:graphicFrameMk id="15" creationId="{1A63D1BA-A066-DB45-6051-DE2333C5116A}"/>
          </ac:graphicFrameMkLst>
        </pc:graphicFrameChg>
        <pc:graphicFrameChg chg="mod">
          <ac:chgData name="Brem Laure DIF_SIF" userId="a078b540-df1e-4d68-b2a0-0c94df88e5e5" providerId="ADAL" clId="{3A054FFE-1D21-4BF9-9C25-6CBF3A8A4CFB}" dt="2023-03-17T14:34:58.008" v="1551"/>
          <ac:graphicFrameMkLst>
            <pc:docMk/>
            <pc:sldMk cId="3938600139" sldId="434"/>
            <ac:graphicFrameMk id="17" creationId="{4097E426-25A7-DC8B-C5AA-0B07BAE2C3BE}"/>
          </ac:graphicFrameMkLst>
        </pc:graphicFrameChg>
        <pc:picChg chg="mod">
          <ac:chgData name="Brem Laure DIF_SIF" userId="a078b540-df1e-4d68-b2a0-0c94df88e5e5" providerId="ADAL" clId="{3A054FFE-1D21-4BF9-9C25-6CBF3A8A4CFB}" dt="2023-03-17T14:34:58.008" v="1551"/>
          <ac:picMkLst>
            <pc:docMk/>
            <pc:sldMk cId="3938600139" sldId="434"/>
            <ac:picMk id="13" creationId="{2039B8A7-8060-A867-1F88-6E3A01E0082A}"/>
          </ac:picMkLst>
        </pc:picChg>
        <pc:picChg chg="mod">
          <ac:chgData name="Brem Laure DIF_SIF" userId="a078b540-df1e-4d68-b2a0-0c94df88e5e5" providerId="ADAL" clId="{3A054FFE-1D21-4BF9-9C25-6CBF3A8A4CFB}" dt="2023-03-17T14:34:58.008" v="1551"/>
          <ac:picMkLst>
            <pc:docMk/>
            <pc:sldMk cId="3938600139" sldId="434"/>
            <ac:picMk id="18" creationId="{6A6C1B1B-94DE-737D-8F73-1CEF792E49F9}"/>
          </ac:picMkLst>
        </pc:picChg>
        <pc:picChg chg="mod">
          <ac:chgData name="Brem Laure DIF_SIF" userId="a078b540-df1e-4d68-b2a0-0c94df88e5e5" providerId="ADAL" clId="{3A054FFE-1D21-4BF9-9C25-6CBF3A8A4CFB}" dt="2023-03-17T14:34:58.008" v="1551"/>
          <ac:picMkLst>
            <pc:docMk/>
            <pc:sldMk cId="3938600139" sldId="434"/>
            <ac:picMk id="19" creationId="{F4692C43-16D1-7CDF-19F7-6C01ECE9DA91}"/>
          </ac:picMkLst>
        </pc:picChg>
        <pc:picChg chg="mod">
          <ac:chgData name="Brem Laure DIF_SIF" userId="a078b540-df1e-4d68-b2a0-0c94df88e5e5" providerId="ADAL" clId="{3A054FFE-1D21-4BF9-9C25-6CBF3A8A4CFB}" dt="2023-03-17T14:34:58.008" v="1551"/>
          <ac:picMkLst>
            <pc:docMk/>
            <pc:sldMk cId="3938600139" sldId="434"/>
            <ac:picMk id="20" creationId="{0ADF34D9-A98D-CEF0-A4F6-F4B4CA2EEDAC}"/>
          </ac:picMkLst>
        </pc:picChg>
        <pc:picChg chg="mod">
          <ac:chgData name="Brem Laure DIF_SIF" userId="a078b540-df1e-4d68-b2a0-0c94df88e5e5" providerId="ADAL" clId="{3A054FFE-1D21-4BF9-9C25-6CBF3A8A4CFB}" dt="2023-03-17T14:34:58.008" v="1551"/>
          <ac:picMkLst>
            <pc:docMk/>
            <pc:sldMk cId="3938600139" sldId="434"/>
            <ac:picMk id="21" creationId="{CAB493BF-A27E-A202-6494-39072EAE3818}"/>
          </ac:picMkLst>
        </pc:picChg>
        <pc:picChg chg="mod">
          <ac:chgData name="Brem Laure DIF_SIF" userId="a078b540-df1e-4d68-b2a0-0c94df88e5e5" providerId="ADAL" clId="{3A054FFE-1D21-4BF9-9C25-6CBF3A8A4CFB}" dt="2023-03-17T14:34:58.008" v="1551"/>
          <ac:picMkLst>
            <pc:docMk/>
            <pc:sldMk cId="3938600139" sldId="434"/>
            <ac:picMk id="22" creationId="{A4033871-2D26-675C-7443-856B882B30D9}"/>
          </ac:picMkLst>
        </pc:picChg>
        <pc:picChg chg="mod">
          <ac:chgData name="Brem Laure DIF_SIF" userId="a078b540-df1e-4d68-b2a0-0c94df88e5e5" providerId="ADAL" clId="{3A054FFE-1D21-4BF9-9C25-6CBF3A8A4CFB}" dt="2023-03-17T14:34:58.008" v="1551"/>
          <ac:picMkLst>
            <pc:docMk/>
            <pc:sldMk cId="3938600139" sldId="434"/>
            <ac:picMk id="23" creationId="{0EFF8150-2264-FC81-6468-339492E99D6D}"/>
          </ac:picMkLst>
        </pc:picChg>
      </pc:sldChg>
      <pc:sldChg chg="add del setBg">
        <pc:chgData name="Brem Laure DIF_SIF" userId="a078b540-df1e-4d68-b2a0-0c94df88e5e5" providerId="ADAL" clId="{3A054FFE-1D21-4BF9-9C25-6CBF3A8A4CFB}" dt="2023-03-17T11:12:09.176" v="6" actId="47"/>
        <pc:sldMkLst>
          <pc:docMk/>
          <pc:sldMk cId="4078406421" sldId="434"/>
        </pc:sldMkLst>
      </pc:sldChg>
      <pc:sldChg chg="modSp add del setBg">
        <pc:chgData name="Brem Laure DIF_SIF" userId="a078b540-df1e-4d68-b2a0-0c94df88e5e5" providerId="ADAL" clId="{3A054FFE-1D21-4BF9-9C25-6CBF3A8A4CFB}" dt="2023-03-17T16:36:06.750" v="2558" actId="2696"/>
        <pc:sldMkLst>
          <pc:docMk/>
          <pc:sldMk cId="3183107789" sldId="435"/>
        </pc:sldMkLst>
        <pc:spChg chg="mod">
          <ac:chgData name="Brem Laure DIF_SIF" userId="a078b540-df1e-4d68-b2a0-0c94df88e5e5" providerId="ADAL" clId="{3A054FFE-1D21-4BF9-9C25-6CBF3A8A4CFB}" dt="2023-03-17T14:34:58.008" v="1551"/>
          <ac:spMkLst>
            <pc:docMk/>
            <pc:sldMk cId="3183107789" sldId="435"/>
            <ac:spMk id="2" creationId="{00000000-0000-0000-0000-000000000000}"/>
          </ac:spMkLst>
        </pc:spChg>
        <pc:spChg chg="mod">
          <ac:chgData name="Brem Laure DIF_SIF" userId="a078b540-df1e-4d68-b2a0-0c94df88e5e5" providerId="ADAL" clId="{3A054FFE-1D21-4BF9-9C25-6CBF3A8A4CFB}" dt="2023-03-17T14:34:58.008" v="1551"/>
          <ac:spMkLst>
            <pc:docMk/>
            <pc:sldMk cId="3183107789" sldId="435"/>
            <ac:spMk id="5" creationId="{EE844C60-2821-DAAE-389D-6B9034C4B7AD}"/>
          </ac:spMkLst>
        </pc:spChg>
        <pc:grpChg chg="mod">
          <ac:chgData name="Brem Laure DIF_SIF" userId="a078b540-df1e-4d68-b2a0-0c94df88e5e5" providerId="ADAL" clId="{3A054FFE-1D21-4BF9-9C25-6CBF3A8A4CFB}" dt="2023-03-17T14:34:58.008" v="1551"/>
          <ac:grpSpMkLst>
            <pc:docMk/>
            <pc:sldMk cId="3183107789" sldId="435"/>
            <ac:grpSpMk id="4" creationId="{5A9E6446-B09F-924F-63C1-AEA70917D93E}"/>
          </ac:grpSpMkLst>
        </pc:grpChg>
        <pc:picChg chg="mod">
          <ac:chgData name="Brem Laure DIF_SIF" userId="a078b540-df1e-4d68-b2a0-0c94df88e5e5" providerId="ADAL" clId="{3A054FFE-1D21-4BF9-9C25-6CBF3A8A4CFB}" dt="2023-03-17T14:34:58.008" v="1551"/>
          <ac:picMkLst>
            <pc:docMk/>
            <pc:sldMk cId="3183107789" sldId="435"/>
            <ac:picMk id="7" creationId="{D8E27DBC-820A-1274-3E03-231B68C3C02B}"/>
          </ac:picMkLst>
        </pc:picChg>
      </pc:sldChg>
      <pc:sldChg chg="delSp modSp add del mod modNotes">
        <pc:chgData name="Brem Laure DIF_SIF" userId="a078b540-df1e-4d68-b2a0-0c94df88e5e5" providerId="ADAL" clId="{3A054FFE-1D21-4BF9-9C25-6CBF3A8A4CFB}" dt="2023-03-17T14:52:18.330" v="1593" actId="2696"/>
        <pc:sldMkLst>
          <pc:docMk/>
          <pc:sldMk cId="1154457845" sldId="436"/>
        </pc:sldMkLst>
        <pc:spChg chg="mod">
          <ac:chgData name="Brem Laure DIF_SIF" userId="a078b540-df1e-4d68-b2a0-0c94df88e5e5" providerId="ADAL" clId="{3A054FFE-1D21-4BF9-9C25-6CBF3A8A4CFB}" dt="2023-03-17T14:51:31.222" v="1585" actId="1076"/>
          <ac:spMkLst>
            <pc:docMk/>
            <pc:sldMk cId="1154457845" sldId="436"/>
            <ac:spMk id="3" creationId="{00000000-0000-0000-0000-000000000000}"/>
          </ac:spMkLst>
        </pc:spChg>
        <pc:spChg chg="mod">
          <ac:chgData name="Brem Laure DIF_SIF" userId="a078b540-df1e-4d68-b2a0-0c94df88e5e5" providerId="ADAL" clId="{3A054FFE-1D21-4BF9-9C25-6CBF3A8A4CFB}" dt="2023-03-17T14:51:45.863" v="1590" actId="1076"/>
          <ac:spMkLst>
            <pc:docMk/>
            <pc:sldMk cId="1154457845" sldId="436"/>
            <ac:spMk id="4" creationId="{00000000-0000-0000-0000-000000000000}"/>
          </ac:spMkLst>
        </pc:spChg>
        <pc:spChg chg="mod">
          <ac:chgData name="Brem Laure DIF_SIF" userId="a078b540-df1e-4d68-b2a0-0c94df88e5e5" providerId="ADAL" clId="{3A054FFE-1D21-4BF9-9C25-6CBF3A8A4CFB}" dt="2023-03-17T14:51:51.547" v="1591" actId="1076"/>
          <ac:spMkLst>
            <pc:docMk/>
            <pc:sldMk cId="1154457845" sldId="436"/>
            <ac:spMk id="5" creationId="{00000000-0000-0000-0000-000000000000}"/>
          </ac:spMkLst>
        </pc:spChg>
        <pc:picChg chg="mod">
          <ac:chgData name="Brem Laure DIF_SIF" userId="a078b540-df1e-4d68-b2a0-0c94df88e5e5" providerId="ADAL" clId="{3A054FFE-1D21-4BF9-9C25-6CBF3A8A4CFB}" dt="2023-03-17T14:51:17.070" v="1582" actId="14100"/>
          <ac:picMkLst>
            <pc:docMk/>
            <pc:sldMk cId="1154457845" sldId="436"/>
            <ac:picMk id="9" creationId="{868FB791-93A6-8103-E25B-140D0CC06288}"/>
          </ac:picMkLst>
        </pc:picChg>
        <pc:picChg chg="del mod">
          <ac:chgData name="Brem Laure DIF_SIF" userId="a078b540-df1e-4d68-b2a0-0c94df88e5e5" providerId="ADAL" clId="{3A054FFE-1D21-4BF9-9C25-6CBF3A8A4CFB}" dt="2023-03-17T14:51:38.927" v="1588" actId="478"/>
          <ac:picMkLst>
            <pc:docMk/>
            <pc:sldMk cId="1154457845" sldId="436"/>
            <ac:picMk id="10" creationId="{00000000-0000-0000-0000-000000000000}"/>
          </ac:picMkLst>
        </pc:picChg>
      </pc:sldChg>
      <pc:sldChg chg="addSp modSp add del mod">
        <pc:chgData name="Brem Laure DIF_SIF" userId="a078b540-df1e-4d68-b2a0-0c94df88e5e5" providerId="ADAL" clId="{3A054FFE-1D21-4BF9-9C25-6CBF3A8A4CFB}" dt="2023-03-17T16:39:40.860" v="2583" actId="20577"/>
        <pc:sldMkLst>
          <pc:docMk/>
          <pc:sldMk cId="3137323183" sldId="437"/>
        </pc:sldMkLst>
        <pc:spChg chg="add mod">
          <ac:chgData name="Brem Laure DIF_SIF" userId="a078b540-df1e-4d68-b2a0-0c94df88e5e5" providerId="ADAL" clId="{3A054FFE-1D21-4BF9-9C25-6CBF3A8A4CFB}" dt="2023-03-17T16:39:40.860" v="2583" actId="20577"/>
          <ac:spMkLst>
            <pc:docMk/>
            <pc:sldMk cId="3137323183" sldId="437"/>
            <ac:spMk id="2" creationId="{5B52A1CF-3C0B-6235-11C7-B0ED31A2D92B}"/>
          </ac:spMkLst>
        </pc:spChg>
        <pc:spChg chg="mod">
          <ac:chgData name="Brem Laure DIF_SIF" userId="a078b540-df1e-4d68-b2a0-0c94df88e5e5" providerId="ADAL" clId="{3A054FFE-1D21-4BF9-9C25-6CBF3A8A4CFB}" dt="2023-03-17T15:17:14.947" v="1808" actId="1076"/>
          <ac:spMkLst>
            <pc:docMk/>
            <pc:sldMk cId="3137323183" sldId="437"/>
            <ac:spMk id="6" creationId="{00000000-0000-0000-0000-000000000000}"/>
          </ac:spMkLst>
        </pc:spChg>
        <pc:picChg chg="mod">
          <ac:chgData name="Brem Laure DIF_SIF" userId="a078b540-df1e-4d68-b2a0-0c94df88e5e5" providerId="ADAL" clId="{3A054FFE-1D21-4BF9-9C25-6CBF3A8A4CFB}" dt="2023-03-17T14:28:47.528" v="1537" actId="1076"/>
          <ac:picMkLst>
            <pc:docMk/>
            <pc:sldMk cId="3137323183" sldId="437"/>
            <ac:picMk id="8" creationId="{2E37E2FD-729F-A0F4-B5E3-C4EE7D38151A}"/>
          </ac:picMkLst>
        </pc:picChg>
      </pc:sldChg>
      <pc:sldChg chg="add">
        <pc:chgData name="Brem Laure DIF_SIF" userId="a078b540-df1e-4d68-b2a0-0c94df88e5e5" providerId="ADAL" clId="{3A054FFE-1D21-4BF9-9C25-6CBF3A8A4CFB}" dt="2023-03-17T15:42:51.987" v="2177"/>
        <pc:sldMkLst>
          <pc:docMk/>
          <pc:sldMk cId="371593935" sldId="438"/>
        </pc:sldMkLst>
      </pc:sldChg>
      <pc:sldChg chg="addSp modSp new mod modShow">
        <pc:chgData name="Brem Laure DIF_SIF" userId="a078b540-df1e-4d68-b2a0-0c94df88e5e5" providerId="ADAL" clId="{3A054FFE-1D21-4BF9-9C25-6CBF3A8A4CFB}" dt="2023-03-17T16:31:19.222" v="2544" actId="20577"/>
        <pc:sldMkLst>
          <pc:docMk/>
          <pc:sldMk cId="1059455566" sldId="439"/>
        </pc:sldMkLst>
        <pc:spChg chg="add mod ord">
          <ac:chgData name="Brem Laure DIF_SIF" userId="a078b540-df1e-4d68-b2a0-0c94df88e5e5" providerId="ADAL" clId="{3A054FFE-1D21-4BF9-9C25-6CBF3A8A4CFB}" dt="2023-03-17T15:51:42.032" v="2293" actId="14100"/>
          <ac:spMkLst>
            <pc:docMk/>
            <pc:sldMk cId="1059455566" sldId="439"/>
            <ac:spMk id="3" creationId="{B3FC6A80-263F-6AFB-1CD0-6FF1DD869801}"/>
          </ac:spMkLst>
        </pc:spChg>
        <pc:spChg chg="add mod">
          <ac:chgData name="Brem Laure DIF_SIF" userId="a078b540-df1e-4d68-b2a0-0c94df88e5e5" providerId="ADAL" clId="{3A054FFE-1D21-4BF9-9C25-6CBF3A8A4CFB}" dt="2023-03-17T16:30:24.176" v="2542" actId="1076"/>
          <ac:spMkLst>
            <pc:docMk/>
            <pc:sldMk cId="1059455566" sldId="439"/>
            <ac:spMk id="6" creationId="{2014F591-C960-6AA8-4945-EACCB4F6A94B}"/>
          </ac:spMkLst>
        </pc:spChg>
        <pc:spChg chg="mod">
          <ac:chgData name="Brem Laure DIF_SIF" userId="a078b540-df1e-4d68-b2a0-0c94df88e5e5" providerId="ADAL" clId="{3A054FFE-1D21-4BF9-9C25-6CBF3A8A4CFB}" dt="2023-03-17T15:51:55.854" v="2294"/>
          <ac:spMkLst>
            <pc:docMk/>
            <pc:sldMk cId="1059455566" sldId="439"/>
            <ac:spMk id="10" creationId="{C9FFCA84-579B-46B9-2267-31C706D78CF5}"/>
          </ac:spMkLst>
        </pc:spChg>
        <pc:grpChg chg="add mod">
          <ac:chgData name="Brem Laure DIF_SIF" userId="a078b540-df1e-4d68-b2a0-0c94df88e5e5" providerId="ADAL" clId="{3A054FFE-1D21-4BF9-9C25-6CBF3A8A4CFB}" dt="2023-03-17T15:51:55.854" v="2294"/>
          <ac:grpSpMkLst>
            <pc:docMk/>
            <pc:sldMk cId="1059455566" sldId="439"/>
            <ac:grpSpMk id="9" creationId="{2C7C906E-4957-76A0-0B24-4246D74D78C0}"/>
          </ac:grpSpMkLst>
        </pc:grpChg>
        <pc:graphicFrameChg chg="add mod">
          <ac:chgData name="Brem Laure DIF_SIF" userId="a078b540-df1e-4d68-b2a0-0c94df88e5e5" providerId="ADAL" clId="{3A054FFE-1D21-4BF9-9C25-6CBF3A8A4CFB}" dt="2023-03-17T16:31:19.222" v="2544" actId="20577"/>
          <ac:graphicFrameMkLst>
            <pc:docMk/>
            <pc:sldMk cId="1059455566" sldId="439"/>
            <ac:graphicFrameMk id="2" creationId="{5CC03E9E-073D-EB33-F7F3-4BC6E080B768}"/>
          </ac:graphicFrameMkLst>
        </pc:graphicFrameChg>
        <pc:picChg chg="add mod">
          <ac:chgData name="Brem Laure DIF_SIF" userId="a078b540-df1e-4d68-b2a0-0c94df88e5e5" providerId="ADAL" clId="{3A054FFE-1D21-4BF9-9C25-6CBF3A8A4CFB}" dt="2023-03-17T15:52:01.284" v="2295" actId="1076"/>
          <ac:picMkLst>
            <pc:docMk/>
            <pc:sldMk cId="1059455566" sldId="439"/>
            <ac:picMk id="5" creationId="{E7FFC033-953E-FE17-8975-ACBA2C2AACB9}"/>
          </ac:picMkLst>
        </pc:picChg>
        <pc:picChg chg="mod">
          <ac:chgData name="Brem Laure DIF_SIF" userId="a078b540-df1e-4d68-b2a0-0c94df88e5e5" providerId="ADAL" clId="{3A054FFE-1D21-4BF9-9C25-6CBF3A8A4CFB}" dt="2023-03-17T15:51:55.854" v="2294"/>
          <ac:picMkLst>
            <pc:docMk/>
            <pc:sldMk cId="1059455566" sldId="439"/>
            <ac:picMk id="11" creationId="{84B375B4-6EC7-EB2A-EDC7-20D51233A38A}"/>
          </ac:picMkLst>
        </pc:picChg>
        <pc:cxnChg chg="add mod">
          <ac:chgData name="Brem Laure DIF_SIF" userId="a078b540-df1e-4d68-b2a0-0c94df88e5e5" providerId="ADAL" clId="{3A054FFE-1D21-4BF9-9C25-6CBF3A8A4CFB}" dt="2023-03-17T15:52:09.841" v="2297" actId="1076"/>
          <ac:cxnSpMkLst>
            <pc:docMk/>
            <pc:sldMk cId="1059455566" sldId="439"/>
            <ac:cxnSpMk id="8" creationId="{B6D2E3D3-9830-AF5D-0B18-57949228F5F9}"/>
          </ac:cxnSpMkLst>
        </pc:cxnChg>
      </pc:sldChg>
      <pc:sldChg chg="modSp add mod">
        <pc:chgData name="Brem Laure DIF_SIF" userId="a078b540-df1e-4d68-b2a0-0c94df88e5e5" providerId="ADAL" clId="{3A054FFE-1D21-4BF9-9C25-6CBF3A8A4CFB}" dt="2023-03-17T16:33:56.151" v="2552" actId="403"/>
        <pc:sldMkLst>
          <pc:docMk/>
          <pc:sldMk cId="148855926" sldId="440"/>
        </pc:sldMkLst>
        <pc:spChg chg="mod">
          <ac:chgData name="Brem Laure DIF_SIF" userId="a078b540-df1e-4d68-b2a0-0c94df88e5e5" providerId="ADAL" clId="{3A054FFE-1D21-4BF9-9C25-6CBF3A8A4CFB}" dt="2023-03-17T16:33:56.151" v="2552" actId="403"/>
          <ac:spMkLst>
            <pc:docMk/>
            <pc:sldMk cId="148855926" sldId="440"/>
            <ac:spMk id="2" creationId="{FED27570-C307-2C3D-47EB-4A35156EA3FE}"/>
          </ac:spMkLst>
        </pc:spChg>
      </pc:sldChg>
      <pc:sldChg chg="modSp add mod">
        <pc:chgData name="Brem Laure DIF_SIF" userId="a078b540-df1e-4d68-b2a0-0c94df88e5e5" providerId="ADAL" clId="{3A054FFE-1D21-4BF9-9C25-6CBF3A8A4CFB}" dt="2023-03-20T13:37:07.038" v="5270" actId="1076"/>
        <pc:sldMkLst>
          <pc:docMk/>
          <pc:sldMk cId="1665225959" sldId="441"/>
        </pc:sldMkLst>
        <pc:spChg chg="mod">
          <ac:chgData name="Brem Laure DIF_SIF" userId="a078b540-df1e-4d68-b2a0-0c94df88e5e5" providerId="ADAL" clId="{3A054FFE-1D21-4BF9-9C25-6CBF3A8A4CFB}" dt="2023-03-20T13:37:07.038" v="5270" actId="1076"/>
          <ac:spMkLst>
            <pc:docMk/>
            <pc:sldMk cId="1665225959" sldId="441"/>
            <ac:spMk id="2" creationId="{400F8EA2-C3E6-41D8-81C6-021B10F766BA}"/>
          </ac:spMkLst>
        </pc:spChg>
      </pc:sldChg>
      <pc:sldChg chg="modSp add mod">
        <pc:chgData name="Brem Laure DIF_SIF" userId="a078b540-df1e-4d68-b2a0-0c94df88e5e5" providerId="ADAL" clId="{3A054FFE-1D21-4BF9-9C25-6CBF3A8A4CFB}" dt="2023-03-17T16:34:59.261" v="2555" actId="255"/>
        <pc:sldMkLst>
          <pc:docMk/>
          <pc:sldMk cId="1162691310" sldId="442"/>
        </pc:sldMkLst>
        <pc:spChg chg="mod">
          <ac:chgData name="Brem Laure DIF_SIF" userId="a078b540-df1e-4d68-b2a0-0c94df88e5e5" providerId="ADAL" clId="{3A054FFE-1D21-4BF9-9C25-6CBF3A8A4CFB}" dt="2023-03-17T16:34:59.261" v="2555" actId="255"/>
          <ac:spMkLst>
            <pc:docMk/>
            <pc:sldMk cId="1162691310" sldId="442"/>
            <ac:spMk id="2" creationId="{1A079FE8-0D1D-4B63-B9D7-5661A6E646F8}"/>
          </ac:spMkLst>
        </pc:spChg>
      </pc:sldChg>
      <pc:sldChg chg="modSp add mod ord setBg">
        <pc:chgData name="Brem Laure DIF_SIF" userId="a078b540-df1e-4d68-b2a0-0c94df88e5e5" providerId="ADAL" clId="{3A054FFE-1D21-4BF9-9C25-6CBF3A8A4CFB}" dt="2023-03-17T16:50:02.094" v="2620"/>
        <pc:sldMkLst>
          <pc:docMk/>
          <pc:sldMk cId="109698259" sldId="443"/>
        </pc:sldMkLst>
        <pc:spChg chg="mod">
          <ac:chgData name="Brem Laure DIF_SIF" userId="a078b540-df1e-4d68-b2a0-0c94df88e5e5" providerId="ADAL" clId="{3A054FFE-1D21-4BF9-9C25-6CBF3A8A4CFB}" dt="2023-03-17T16:46:33.027" v="2613" actId="1076"/>
          <ac:spMkLst>
            <pc:docMk/>
            <pc:sldMk cId="109698259" sldId="443"/>
            <ac:spMk id="2" creationId="{00000000-0000-0000-0000-000000000000}"/>
          </ac:spMkLst>
        </pc:spChg>
      </pc:sldChg>
      <pc:sldChg chg="modSp add mod">
        <pc:chgData name="Brem Laure DIF_SIF" userId="a078b540-df1e-4d68-b2a0-0c94df88e5e5" providerId="ADAL" clId="{3A054FFE-1D21-4BF9-9C25-6CBF3A8A4CFB}" dt="2023-03-17T16:40:55.319" v="2609" actId="20577"/>
        <pc:sldMkLst>
          <pc:docMk/>
          <pc:sldMk cId="909675765" sldId="444"/>
        </pc:sldMkLst>
        <pc:spChg chg="mod">
          <ac:chgData name="Brem Laure DIF_SIF" userId="a078b540-df1e-4d68-b2a0-0c94df88e5e5" providerId="ADAL" clId="{3A054FFE-1D21-4BF9-9C25-6CBF3A8A4CFB}" dt="2023-03-17T16:40:55.319" v="2609" actId="20577"/>
          <ac:spMkLst>
            <pc:docMk/>
            <pc:sldMk cId="909675765" sldId="444"/>
            <ac:spMk id="6" creationId="{00000000-0000-0000-0000-000000000000}"/>
          </ac:spMkLst>
        </pc:spChg>
      </pc:sldChg>
      <pc:sldChg chg="addSp modSp new mod">
        <pc:chgData name="Brem Laure DIF_SIF" userId="a078b540-df1e-4d68-b2a0-0c94df88e5e5" providerId="ADAL" clId="{3A054FFE-1D21-4BF9-9C25-6CBF3A8A4CFB}" dt="2023-03-21T11:02:22.653" v="8538" actId="20577"/>
        <pc:sldMkLst>
          <pc:docMk/>
          <pc:sldMk cId="3223439231" sldId="445"/>
        </pc:sldMkLst>
        <pc:spChg chg="add mod">
          <ac:chgData name="Brem Laure DIF_SIF" userId="a078b540-df1e-4d68-b2a0-0c94df88e5e5" providerId="ADAL" clId="{3A054FFE-1D21-4BF9-9C25-6CBF3A8A4CFB}" dt="2023-03-20T13:52:16.393" v="5645" actId="14100"/>
          <ac:spMkLst>
            <pc:docMk/>
            <pc:sldMk cId="3223439231" sldId="445"/>
            <ac:spMk id="5" creationId="{4CAA5864-A329-E8D5-5E57-D8763F2A2D53}"/>
          </ac:spMkLst>
        </pc:spChg>
        <pc:spChg chg="add mod">
          <ac:chgData name="Brem Laure DIF_SIF" userId="a078b540-df1e-4d68-b2a0-0c94df88e5e5" providerId="ADAL" clId="{3A054FFE-1D21-4BF9-9C25-6CBF3A8A4CFB}" dt="2023-03-20T13:33:56.174" v="5146" actId="14100"/>
          <ac:spMkLst>
            <pc:docMk/>
            <pc:sldMk cId="3223439231" sldId="445"/>
            <ac:spMk id="13" creationId="{A34EAF4F-4D6F-5E09-EA1B-9ADA80A9106D}"/>
          </ac:spMkLst>
        </pc:spChg>
        <pc:spChg chg="add mod">
          <ac:chgData name="Brem Laure DIF_SIF" userId="a078b540-df1e-4d68-b2a0-0c94df88e5e5" providerId="ADAL" clId="{3A054FFE-1D21-4BF9-9C25-6CBF3A8A4CFB}" dt="2023-03-21T11:02:22.653" v="8538" actId="20577"/>
          <ac:spMkLst>
            <pc:docMk/>
            <pc:sldMk cId="3223439231" sldId="445"/>
            <ac:spMk id="14" creationId="{DE4EC6AF-340C-F369-B845-95773A282071}"/>
          </ac:spMkLst>
        </pc:spChg>
        <pc:spChg chg="add mod">
          <ac:chgData name="Brem Laure DIF_SIF" userId="a078b540-df1e-4d68-b2a0-0c94df88e5e5" providerId="ADAL" clId="{3A054FFE-1D21-4BF9-9C25-6CBF3A8A4CFB}" dt="2023-03-20T13:34:10.543" v="5151" actId="14100"/>
          <ac:spMkLst>
            <pc:docMk/>
            <pc:sldMk cId="3223439231" sldId="445"/>
            <ac:spMk id="15" creationId="{39D61AEA-3383-6B21-CDF2-44E4E6DCD390}"/>
          </ac:spMkLst>
        </pc:spChg>
        <pc:spChg chg="add mod">
          <ac:chgData name="Brem Laure DIF_SIF" userId="a078b540-df1e-4d68-b2a0-0c94df88e5e5" providerId="ADAL" clId="{3A054FFE-1D21-4BF9-9C25-6CBF3A8A4CFB}" dt="2023-03-20T13:38:15.945" v="5278" actId="20577"/>
          <ac:spMkLst>
            <pc:docMk/>
            <pc:sldMk cId="3223439231" sldId="445"/>
            <ac:spMk id="16" creationId="{D35F275B-A881-B52C-13CC-D98887B82755}"/>
          </ac:spMkLst>
        </pc:spChg>
        <pc:spChg chg="add mod">
          <ac:chgData name="Brem Laure DIF_SIF" userId="a078b540-df1e-4d68-b2a0-0c94df88e5e5" providerId="ADAL" clId="{3A054FFE-1D21-4BF9-9C25-6CBF3A8A4CFB}" dt="2023-03-20T13:37:36.016" v="5275" actId="1076"/>
          <ac:spMkLst>
            <pc:docMk/>
            <pc:sldMk cId="3223439231" sldId="445"/>
            <ac:spMk id="18" creationId="{6CB7859F-F07F-A29A-6467-9CA46D2A7880}"/>
          </ac:spMkLst>
        </pc:spChg>
        <pc:spChg chg="mod">
          <ac:chgData name="Brem Laure DIF_SIF" userId="a078b540-df1e-4d68-b2a0-0c94df88e5e5" providerId="ADAL" clId="{3A054FFE-1D21-4BF9-9C25-6CBF3A8A4CFB}" dt="2023-03-20T13:38:41.133" v="5279"/>
          <ac:spMkLst>
            <pc:docMk/>
            <pc:sldMk cId="3223439231" sldId="445"/>
            <ac:spMk id="20" creationId="{EFAD6459-1CC4-0D66-443B-058FA92C1965}"/>
          </ac:spMkLst>
        </pc:spChg>
        <pc:grpChg chg="add mod">
          <ac:chgData name="Brem Laure DIF_SIF" userId="a078b540-df1e-4d68-b2a0-0c94df88e5e5" providerId="ADAL" clId="{3A054FFE-1D21-4BF9-9C25-6CBF3A8A4CFB}" dt="2023-03-20T13:33:16.430" v="5138" actId="1076"/>
          <ac:grpSpMkLst>
            <pc:docMk/>
            <pc:sldMk cId="3223439231" sldId="445"/>
            <ac:grpSpMk id="12" creationId="{4E9EF132-DBA3-C425-0490-DDE3A0B05658}"/>
          </ac:grpSpMkLst>
        </pc:grpChg>
        <pc:grpChg chg="add mod">
          <ac:chgData name="Brem Laure DIF_SIF" userId="a078b540-df1e-4d68-b2a0-0c94df88e5e5" providerId="ADAL" clId="{3A054FFE-1D21-4BF9-9C25-6CBF3A8A4CFB}" dt="2023-03-20T13:39:02.169" v="5284" actId="1076"/>
          <ac:grpSpMkLst>
            <pc:docMk/>
            <pc:sldMk cId="3223439231" sldId="445"/>
            <ac:grpSpMk id="19" creationId="{6B23AC91-76AF-6C91-D387-7D3DB47F9218}"/>
          </ac:grpSpMkLst>
        </pc:grpChg>
        <pc:graphicFrameChg chg="add mod modGraphic">
          <ac:chgData name="Brem Laure DIF_SIF" userId="a078b540-df1e-4d68-b2a0-0c94df88e5e5" providerId="ADAL" clId="{3A054FFE-1D21-4BF9-9C25-6CBF3A8A4CFB}" dt="2023-03-20T13:33:02.696" v="5137"/>
          <ac:graphicFrameMkLst>
            <pc:docMk/>
            <pc:sldMk cId="3223439231" sldId="445"/>
            <ac:graphicFrameMk id="2" creationId="{D320DF50-B10F-5A20-04E4-64085E4269C7}"/>
          </ac:graphicFrameMkLst>
        </pc:graphicFrameChg>
        <pc:picChg chg="add mod">
          <ac:chgData name="Brem Laure DIF_SIF" userId="a078b540-df1e-4d68-b2a0-0c94df88e5e5" providerId="ADAL" clId="{3A054FFE-1D21-4BF9-9C25-6CBF3A8A4CFB}" dt="2023-03-20T10:55:40.110" v="4499" actId="164"/>
          <ac:picMkLst>
            <pc:docMk/>
            <pc:sldMk cId="3223439231" sldId="445"/>
            <ac:picMk id="4" creationId="{2BD31934-41BA-0806-A76C-E479F8C483C0}"/>
          </ac:picMkLst>
        </pc:picChg>
        <pc:picChg chg="add mod">
          <ac:chgData name="Brem Laure DIF_SIF" userId="a078b540-df1e-4d68-b2a0-0c94df88e5e5" providerId="ADAL" clId="{3A054FFE-1D21-4BF9-9C25-6CBF3A8A4CFB}" dt="2023-03-20T10:55:40.110" v="4499" actId="164"/>
          <ac:picMkLst>
            <pc:docMk/>
            <pc:sldMk cId="3223439231" sldId="445"/>
            <ac:picMk id="7" creationId="{2719F325-5115-46FA-EC8E-00FEEB9EA7EB}"/>
          </ac:picMkLst>
        </pc:picChg>
        <pc:picChg chg="add mod">
          <ac:chgData name="Brem Laure DIF_SIF" userId="a078b540-df1e-4d68-b2a0-0c94df88e5e5" providerId="ADAL" clId="{3A054FFE-1D21-4BF9-9C25-6CBF3A8A4CFB}" dt="2023-03-20T10:55:40.110" v="4499" actId="164"/>
          <ac:picMkLst>
            <pc:docMk/>
            <pc:sldMk cId="3223439231" sldId="445"/>
            <ac:picMk id="9" creationId="{434214B8-44E5-370A-ADAE-4BE0C86C5DDC}"/>
          </ac:picMkLst>
        </pc:picChg>
        <pc:picChg chg="add mod">
          <ac:chgData name="Brem Laure DIF_SIF" userId="a078b540-df1e-4d68-b2a0-0c94df88e5e5" providerId="ADAL" clId="{3A054FFE-1D21-4BF9-9C25-6CBF3A8A4CFB}" dt="2023-03-20T10:55:40.110" v="4499" actId="164"/>
          <ac:picMkLst>
            <pc:docMk/>
            <pc:sldMk cId="3223439231" sldId="445"/>
            <ac:picMk id="11" creationId="{B96F4928-F9AC-D081-2668-E23A3C163F72}"/>
          </ac:picMkLst>
        </pc:picChg>
        <pc:picChg chg="mod">
          <ac:chgData name="Brem Laure DIF_SIF" userId="a078b540-df1e-4d68-b2a0-0c94df88e5e5" providerId="ADAL" clId="{3A054FFE-1D21-4BF9-9C25-6CBF3A8A4CFB}" dt="2023-03-20T13:38:41.133" v="5279"/>
          <ac:picMkLst>
            <pc:docMk/>
            <pc:sldMk cId="3223439231" sldId="445"/>
            <ac:picMk id="21" creationId="{DF4FFBE3-DD7D-2542-C8E5-59CBC72FC4A4}"/>
          </ac:picMkLst>
        </pc:picChg>
      </pc:sldChg>
      <pc:sldChg chg="addSp delSp modSp add mod">
        <pc:chgData name="Brem Laure DIF_SIF" userId="a078b540-df1e-4d68-b2a0-0c94df88e5e5" providerId="ADAL" clId="{3A054FFE-1D21-4BF9-9C25-6CBF3A8A4CFB}" dt="2023-03-20T14:58:19.028" v="7288" actId="20577"/>
        <pc:sldMkLst>
          <pc:docMk/>
          <pc:sldMk cId="2213169168" sldId="446"/>
        </pc:sldMkLst>
        <pc:spChg chg="mod">
          <ac:chgData name="Brem Laure DIF_SIF" userId="a078b540-df1e-4d68-b2a0-0c94df88e5e5" providerId="ADAL" clId="{3A054FFE-1D21-4BF9-9C25-6CBF3A8A4CFB}" dt="2023-03-20T13:52:49.339" v="5730" actId="14100"/>
          <ac:spMkLst>
            <pc:docMk/>
            <pc:sldMk cId="2213169168" sldId="446"/>
            <ac:spMk id="5" creationId="{4CAA5864-A329-E8D5-5E57-D8763F2A2D53}"/>
          </ac:spMkLst>
        </pc:spChg>
        <pc:spChg chg="mod">
          <ac:chgData name="Brem Laure DIF_SIF" userId="a078b540-df1e-4d68-b2a0-0c94df88e5e5" providerId="ADAL" clId="{3A054FFE-1D21-4BF9-9C25-6CBF3A8A4CFB}" dt="2023-03-20T14:58:19.028" v="7288" actId="20577"/>
          <ac:spMkLst>
            <pc:docMk/>
            <pc:sldMk cId="2213169168" sldId="446"/>
            <ac:spMk id="13" creationId="{A34EAF4F-4D6F-5E09-EA1B-9ADA80A9106D}"/>
          </ac:spMkLst>
        </pc:spChg>
        <pc:spChg chg="del mod">
          <ac:chgData name="Brem Laure DIF_SIF" userId="a078b540-df1e-4d68-b2a0-0c94df88e5e5" providerId="ADAL" clId="{3A054FFE-1D21-4BF9-9C25-6CBF3A8A4CFB}" dt="2023-03-20T14:22:37.693" v="6480" actId="478"/>
          <ac:spMkLst>
            <pc:docMk/>
            <pc:sldMk cId="2213169168" sldId="446"/>
            <ac:spMk id="14" creationId="{DE4EC6AF-340C-F369-B845-95773A282071}"/>
          </ac:spMkLst>
        </pc:spChg>
        <pc:spChg chg="del mod">
          <ac:chgData name="Brem Laure DIF_SIF" userId="a078b540-df1e-4d68-b2a0-0c94df88e5e5" providerId="ADAL" clId="{3A054FFE-1D21-4BF9-9C25-6CBF3A8A4CFB}" dt="2023-03-20T14:22:44.226" v="6481" actId="478"/>
          <ac:spMkLst>
            <pc:docMk/>
            <pc:sldMk cId="2213169168" sldId="446"/>
            <ac:spMk id="15" creationId="{39D61AEA-3383-6B21-CDF2-44E4E6DCD390}"/>
          </ac:spMkLst>
        </pc:spChg>
        <pc:grpChg chg="mod">
          <ac:chgData name="Brem Laure DIF_SIF" userId="a078b540-df1e-4d68-b2a0-0c94df88e5e5" providerId="ADAL" clId="{3A054FFE-1D21-4BF9-9C25-6CBF3A8A4CFB}" dt="2023-03-20T14:47:02.223" v="7177" actId="14826"/>
          <ac:grpSpMkLst>
            <pc:docMk/>
            <pc:sldMk cId="2213169168" sldId="446"/>
            <ac:grpSpMk id="12" creationId="{4E9EF132-DBA3-C425-0490-DDE3A0B05658}"/>
          </ac:grpSpMkLst>
        </pc:grpChg>
        <pc:grpChg chg="mod">
          <ac:chgData name="Brem Laure DIF_SIF" userId="a078b540-df1e-4d68-b2a0-0c94df88e5e5" providerId="ADAL" clId="{3A054FFE-1D21-4BF9-9C25-6CBF3A8A4CFB}" dt="2023-03-20T14:40:58.218" v="7144" actId="1076"/>
          <ac:grpSpMkLst>
            <pc:docMk/>
            <pc:sldMk cId="2213169168" sldId="446"/>
            <ac:grpSpMk id="19" creationId="{6B23AC91-76AF-6C91-D387-7D3DB47F9218}"/>
          </ac:grpSpMkLst>
        </pc:grpChg>
        <pc:graphicFrameChg chg="mod modGraphic">
          <ac:chgData name="Brem Laure DIF_SIF" userId="a078b540-df1e-4d68-b2a0-0c94df88e5e5" providerId="ADAL" clId="{3A054FFE-1D21-4BF9-9C25-6CBF3A8A4CFB}" dt="2023-03-20T14:57:47.832" v="7286"/>
          <ac:graphicFrameMkLst>
            <pc:docMk/>
            <pc:sldMk cId="2213169168" sldId="446"/>
            <ac:graphicFrameMk id="2" creationId="{D320DF50-B10F-5A20-04E4-64085E4269C7}"/>
          </ac:graphicFrameMkLst>
        </pc:graphicFrameChg>
        <pc:picChg chg="del mod">
          <ac:chgData name="Brem Laure DIF_SIF" userId="a078b540-df1e-4d68-b2a0-0c94df88e5e5" providerId="ADAL" clId="{3A054FFE-1D21-4BF9-9C25-6CBF3A8A4CFB}" dt="2023-03-20T13:48:07.316" v="5368" actId="478"/>
          <ac:picMkLst>
            <pc:docMk/>
            <pc:sldMk cId="2213169168" sldId="446"/>
            <ac:picMk id="4" creationId="{2BD31934-41BA-0806-A76C-E479F8C483C0}"/>
          </ac:picMkLst>
        </pc:picChg>
        <pc:picChg chg="add mod">
          <ac:chgData name="Brem Laure DIF_SIF" userId="a078b540-df1e-4d68-b2a0-0c94df88e5e5" providerId="ADAL" clId="{3A054FFE-1D21-4BF9-9C25-6CBF3A8A4CFB}" dt="2023-03-20T14:49:43.631" v="7190" actId="1076"/>
          <ac:picMkLst>
            <pc:docMk/>
            <pc:sldMk cId="2213169168" sldId="446"/>
            <ac:picMk id="6" creationId="{F357ADD9-FC0A-10FE-9C96-EEDE02EB7F89}"/>
          </ac:picMkLst>
        </pc:picChg>
        <pc:picChg chg="del mod">
          <ac:chgData name="Brem Laure DIF_SIF" userId="a078b540-df1e-4d68-b2a0-0c94df88e5e5" providerId="ADAL" clId="{3A054FFE-1D21-4BF9-9C25-6CBF3A8A4CFB}" dt="2023-03-20T14:46:23.824" v="7173" actId="478"/>
          <ac:picMkLst>
            <pc:docMk/>
            <pc:sldMk cId="2213169168" sldId="446"/>
            <ac:picMk id="7" creationId="{2719F325-5115-46FA-EC8E-00FEEB9EA7EB}"/>
          </ac:picMkLst>
        </pc:picChg>
        <pc:picChg chg="add mod">
          <ac:chgData name="Brem Laure DIF_SIF" userId="a078b540-df1e-4d68-b2a0-0c94df88e5e5" providerId="ADAL" clId="{3A054FFE-1D21-4BF9-9C25-6CBF3A8A4CFB}" dt="2023-03-20T14:34:46.154" v="7110" actId="1076"/>
          <ac:picMkLst>
            <pc:docMk/>
            <pc:sldMk cId="2213169168" sldId="446"/>
            <ac:picMk id="8" creationId="{7E1186CC-4BCA-5FB4-B703-0B6372FA3713}"/>
          </ac:picMkLst>
        </pc:picChg>
        <pc:picChg chg="mod">
          <ac:chgData name="Brem Laure DIF_SIF" userId="a078b540-df1e-4d68-b2a0-0c94df88e5e5" providerId="ADAL" clId="{3A054FFE-1D21-4BF9-9C25-6CBF3A8A4CFB}" dt="2023-03-20T14:48:28.615" v="7185" actId="1076"/>
          <ac:picMkLst>
            <pc:docMk/>
            <pc:sldMk cId="2213169168" sldId="446"/>
            <ac:picMk id="9" creationId="{434214B8-44E5-370A-ADAE-4BE0C86C5DDC}"/>
          </ac:picMkLst>
        </pc:picChg>
        <pc:picChg chg="mod">
          <ac:chgData name="Brem Laure DIF_SIF" userId="a078b540-df1e-4d68-b2a0-0c94df88e5e5" providerId="ADAL" clId="{3A054FFE-1D21-4BF9-9C25-6CBF3A8A4CFB}" dt="2023-03-20T14:49:04.660" v="7188" actId="1076"/>
          <ac:picMkLst>
            <pc:docMk/>
            <pc:sldMk cId="2213169168" sldId="446"/>
            <ac:picMk id="11" creationId="{B96F4928-F9AC-D081-2668-E23A3C163F72}"/>
          </ac:picMkLst>
        </pc:picChg>
        <pc:picChg chg="add mod">
          <ac:chgData name="Brem Laure DIF_SIF" userId="a078b540-df1e-4d68-b2a0-0c94df88e5e5" providerId="ADAL" clId="{3A054FFE-1D21-4BF9-9C25-6CBF3A8A4CFB}" dt="2023-03-20T14:48:22.106" v="7184" actId="1076"/>
          <ac:picMkLst>
            <pc:docMk/>
            <pc:sldMk cId="2213169168" sldId="446"/>
            <ac:picMk id="17" creationId="{6A0CA246-9333-38D4-36E7-572FD6928D92}"/>
          </ac:picMkLst>
        </pc:picChg>
      </pc:sldChg>
      <pc:sldChg chg="addSp delSp modSp new mod modClrScheme chgLayout">
        <pc:chgData name="Brem Laure DIF_SIF" userId="a078b540-df1e-4d68-b2a0-0c94df88e5e5" providerId="ADAL" clId="{3A054FFE-1D21-4BF9-9C25-6CBF3A8A4CFB}" dt="2023-03-20T15:56:41.274" v="8523" actId="15"/>
        <pc:sldMkLst>
          <pc:docMk/>
          <pc:sldMk cId="4241669324" sldId="447"/>
        </pc:sldMkLst>
        <pc:spChg chg="mod ord">
          <ac:chgData name="Brem Laure DIF_SIF" userId="a078b540-df1e-4d68-b2a0-0c94df88e5e5" providerId="ADAL" clId="{3A054FFE-1D21-4BF9-9C25-6CBF3A8A4CFB}" dt="2023-03-20T15:00:09.613" v="7293" actId="1076"/>
          <ac:spMkLst>
            <pc:docMk/>
            <pc:sldMk cId="4241669324" sldId="447"/>
            <ac:spMk id="2" creationId="{3369097B-42B0-75C6-255E-E567A14D662D}"/>
          </ac:spMkLst>
        </pc:spChg>
        <pc:spChg chg="del">
          <ac:chgData name="Brem Laure DIF_SIF" userId="a078b540-df1e-4d68-b2a0-0c94df88e5e5" providerId="ADAL" clId="{3A054FFE-1D21-4BF9-9C25-6CBF3A8A4CFB}" dt="2023-03-20T14:59:46.412" v="7290" actId="700"/>
          <ac:spMkLst>
            <pc:docMk/>
            <pc:sldMk cId="4241669324" sldId="447"/>
            <ac:spMk id="3" creationId="{2F2C7B41-F45B-0824-BF9A-C94965BBECF5}"/>
          </ac:spMkLst>
        </pc:spChg>
        <pc:spChg chg="del">
          <ac:chgData name="Brem Laure DIF_SIF" userId="a078b540-df1e-4d68-b2a0-0c94df88e5e5" providerId="ADAL" clId="{3A054FFE-1D21-4BF9-9C25-6CBF3A8A4CFB}" dt="2023-03-20T14:59:46.412" v="7290" actId="700"/>
          <ac:spMkLst>
            <pc:docMk/>
            <pc:sldMk cId="4241669324" sldId="447"/>
            <ac:spMk id="4" creationId="{4FE7EF9A-41AD-E870-C513-5B104EC20F7A}"/>
          </ac:spMkLst>
        </pc:spChg>
        <pc:spChg chg="add mod">
          <ac:chgData name="Brem Laure DIF_SIF" userId="a078b540-df1e-4d68-b2a0-0c94df88e5e5" providerId="ADAL" clId="{3A054FFE-1D21-4BF9-9C25-6CBF3A8A4CFB}" dt="2023-03-20T15:45:38.095" v="7323" actId="14100"/>
          <ac:spMkLst>
            <pc:docMk/>
            <pc:sldMk cId="4241669324" sldId="447"/>
            <ac:spMk id="5" creationId="{3E35FE41-B6E9-4EEE-17C2-CC46A6946478}"/>
          </ac:spMkLst>
        </pc:spChg>
        <pc:spChg chg="add mod">
          <ac:chgData name="Brem Laure DIF_SIF" userId="a078b540-df1e-4d68-b2a0-0c94df88e5e5" providerId="ADAL" clId="{3A054FFE-1D21-4BF9-9C25-6CBF3A8A4CFB}" dt="2023-03-20T15:56:41.274" v="8523" actId="15"/>
          <ac:spMkLst>
            <pc:docMk/>
            <pc:sldMk cId="4241669324" sldId="447"/>
            <ac:spMk id="6" creationId="{6F70F744-FFA1-E056-EB86-C206FD86B6B4}"/>
          </ac:spMkLst>
        </pc:spChg>
      </pc:sldChg>
      <pc:sldMasterChg chg="modSp modSldLayout">
        <pc:chgData name="Brem Laure DIF_SIF" userId="a078b540-df1e-4d68-b2a0-0c94df88e5e5" providerId="ADAL" clId="{3A054FFE-1D21-4BF9-9C25-6CBF3A8A4CFB}" dt="2023-03-17T14:34:58.008" v="1551"/>
        <pc:sldMasterMkLst>
          <pc:docMk/>
          <pc:sldMasterMk cId="0" sldId="2147483648"/>
        </pc:sldMasterMkLst>
        <pc:spChg chg="mod">
          <ac:chgData name="Brem Laure DIF_SIF" userId="a078b540-df1e-4d68-b2a0-0c94df88e5e5" providerId="ADAL" clId="{3A054FFE-1D21-4BF9-9C25-6CBF3A8A4CFB}" dt="2023-03-17T14:34:58.008" v="1551"/>
          <ac:spMkLst>
            <pc:docMk/>
            <pc:sldMasterMk cId="0" sldId="2147483648"/>
            <ac:spMk id="2"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ac:spMk id="3"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ac:spMk id="5"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ac:spMk id="6"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ac:picMk id="8" creationId="{00000000-0000-0000-0000-000000000000}"/>
          </ac:picMkLst>
        </pc:picChg>
        <pc:sldLayoutChg chg="modSp">
          <pc:chgData name="Brem Laure DIF_SIF" userId="a078b540-df1e-4d68-b2a0-0c94df88e5e5" providerId="ADAL" clId="{3A054FFE-1D21-4BF9-9C25-6CBF3A8A4CFB}" dt="2023-03-17T14:34:58.008" v="1551"/>
          <pc:sldLayoutMkLst>
            <pc:docMk/>
            <pc:sldMasterMk cId="0" sldId="2147483648"/>
            <pc:sldLayoutMk cId="0" sldId="2147483649"/>
          </pc:sldLayoutMkLst>
          <pc:spChg chg="mod">
            <ac:chgData name="Brem Laure DIF_SIF" userId="a078b540-df1e-4d68-b2a0-0c94df88e5e5" providerId="ADAL" clId="{3A054FFE-1D21-4BF9-9C25-6CBF3A8A4CFB}" dt="2023-03-17T14:34:58.008" v="1551"/>
            <ac:spMkLst>
              <pc:docMk/>
              <pc:sldMasterMk cId="0" sldId="2147483648"/>
              <pc:sldLayoutMk cId="0" sldId="2147483649"/>
              <ac:spMk id="6"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49"/>
              <ac:picMk id="7"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4"/>
          </pc:sldLayoutMkLst>
          <pc:spChg chg="mod">
            <ac:chgData name="Brem Laure DIF_SIF" userId="a078b540-df1e-4d68-b2a0-0c94df88e5e5" providerId="ADAL" clId="{3A054FFE-1D21-4BF9-9C25-6CBF3A8A4CFB}" dt="2023-03-17T14:34:58.008" v="1551"/>
            <ac:spMkLst>
              <pc:docMk/>
              <pc:sldMasterMk cId="0" sldId="2147483648"/>
              <pc:sldLayoutMk cId="0" sldId="2147483654"/>
              <ac:spMk id="5"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54"/>
              <ac:spMk id="12"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54"/>
              <ac:spMk id="15"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54"/>
              <ac:spMk id="22" creationId="{00000000-0000-0000-0000-000000000000}"/>
            </ac:spMkLst>
          </pc:sp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5"/>
          </pc:sldLayoutMkLst>
          <pc:spChg chg="mod">
            <ac:chgData name="Brem Laure DIF_SIF" userId="a078b540-df1e-4d68-b2a0-0c94df88e5e5" providerId="ADAL" clId="{3A054FFE-1D21-4BF9-9C25-6CBF3A8A4CFB}" dt="2023-03-17T14:34:58.008" v="1551"/>
            <ac:spMkLst>
              <pc:docMk/>
              <pc:sldMasterMk cId="0" sldId="2147483648"/>
              <pc:sldLayoutMk cId="0" sldId="2147483655"/>
              <ac:spMk id="8"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55"/>
              <ac:picMk id="5"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6"/>
          </pc:sldLayoutMkLst>
          <pc:picChg chg="mod">
            <ac:chgData name="Brem Laure DIF_SIF" userId="a078b540-df1e-4d68-b2a0-0c94df88e5e5" providerId="ADAL" clId="{3A054FFE-1D21-4BF9-9C25-6CBF3A8A4CFB}" dt="2023-03-17T14:34:58.008" v="1551"/>
            <ac:picMkLst>
              <pc:docMk/>
              <pc:sldMasterMk cId="0" sldId="2147483648"/>
              <pc:sldLayoutMk cId="0" sldId="2147483656"/>
              <ac:picMk id="7"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7"/>
          </pc:sldLayoutMkLst>
          <pc:picChg chg="mod">
            <ac:chgData name="Brem Laure DIF_SIF" userId="a078b540-df1e-4d68-b2a0-0c94df88e5e5" providerId="ADAL" clId="{3A054FFE-1D21-4BF9-9C25-6CBF3A8A4CFB}" dt="2023-03-17T14:34:58.008" v="1551"/>
            <ac:picMkLst>
              <pc:docMk/>
              <pc:sldMasterMk cId="0" sldId="2147483648"/>
              <pc:sldLayoutMk cId="0" sldId="2147483657"/>
              <ac:picMk id="7"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8"/>
          </pc:sldLayoutMkLst>
          <pc:spChg chg="mod">
            <ac:chgData name="Brem Laure DIF_SIF" userId="a078b540-df1e-4d68-b2a0-0c94df88e5e5" providerId="ADAL" clId="{3A054FFE-1D21-4BF9-9C25-6CBF3A8A4CFB}" dt="2023-03-17T14:34:58.008" v="1551"/>
            <ac:spMkLst>
              <pc:docMk/>
              <pc:sldMasterMk cId="0" sldId="2147483648"/>
              <pc:sldLayoutMk cId="0" sldId="2147483658"/>
              <ac:spMk id="7"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58"/>
              <ac:picMk id="6"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59"/>
          </pc:sldLayoutMkLst>
          <pc:spChg chg="mod">
            <ac:chgData name="Brem Laure DIF_SIF" userId="a078b540-df1e-4d68-b2a0-0c94df88e5e5" providerId="ADAL" clId="{3A054FFE-1D21-4BF9-9C25-6CBF3A8A4CFB}" dt="2023-03-17T14:34:58.008" v="1551"/>
            <ac:spMkLst>
              <pc:docMk/>
              <pc:sldMasterMk cId="0" sldId="2147483648"/>
              <pc:sldLayoutMk cId="0" sldId="2147483659"/>
              <ac:spMk id="8"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59"/>
              <ac:spMk id="9"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59"/>
              <ac:picMk id="10"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0"/>
          </pc:sldLayoutMkLst>
          <pc:spChg chg="mod">
            <ac:chgData name="Brem Laure DIF_SIF" userId="a078b540-df1e-4d68-b2a0-0c94df88e5e5" providerId="ADAL" clId="{3A054FFE-1D21-4BF9-9C25-6CBF3A8A4CFB}" dt="2023-03-17T14:34:58.008" v="1551"/>
            <ac:spMkLst>
              <pc:docMk/>
              <pc:sldMasterMk cId="0" sldId="2147483648"/>
              <pc:sldLayoutMk cId="0" sldId="2147483660"/>
              <ac:spMk id="8"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0"/>
              <ac:spMk id="9"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0"/>
              <ac:spMk id="10"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0"/>
              <ac:spMk id="11"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60"/>
              <ac:picMk id="12"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1"/>
          </pc:sldLayoutMkLst>
          <pc:spChg chg="mod">
            <ac:chgData name="Brem Laure DIF_SIF" userId="a078b540-df1e-4d68-b2a0-0c94df88e5e5" providerId="ADAL" clId="{3A054FFE-1D21-4BF9-9C25-6CBF3A8A4CFB}" dt="2023-03-17T14:34:58.008" v="1551"/>
            <ac:spMkLst>
              <pc:docMk/>
              <pc:sldMasterMk cId="0" sldId="2147483648"/>
              <pc:sldLayoutMk cId="0" sldId="2147483661"/>
              <ac:spMk id="2"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61"/>
              <ac:picMk id="6"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2"/>
          </pc:sldLayoutMkLst>
          <pc:spChg chg="mod">
            <ac:chgData name="Brem Laure DIF_SIF" userId="a078b540-df1e-4d68-b2a0-0c94df88e5e5" providerId="ADAL" clId="{3A054FFE-1D21-4BF9-9C25-6CBF3A8A4CFB}" dt="2023-03-17T14:34:58.008" v="1551"/>
            <ac:spMkLst>
              <pc:docMk/>
              <pc:sldMasterMk cId="0" sldId="2147483648"/>
              <pc:sldLayoutMk cId="0" sldId="2147483662"/>
              <ac:spMk id="6" creationId="{00000000-0000-0000-0000-000000000000}"/>
            </ac:spMkLst>
          </pc:sp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3"/>
          </pc:sldLayoutMkLst>
          <pc:spChg chg="mod">
            <ac:chgData name="Brem Laure DIF_SIF" userId="a078b540-df1e-4d68-b2a0-0c94df88e5e5" providerId="ADAL" clId="{3A054FFE-1D21-4BF9-9C25-6CBF3A8A4CFB}" dt="2023-03-17T14:34:58.008" v="1551"/>
            <ac:spMkLst>
              <pc:docMk/>
              <pc:sldMasterMk cId="0" sldId="2147483648"/>
              <pc:sldLayoutMk cId="0" sldId="2147483663"/>
              <ac:spMk id="2"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3"/>
              <ac:spMk id="7"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63"/>
              <ac:picMk id="6"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4"/>
          </pc:sldLayoutMkLst>
          <pc:spChg chg="mod">
            <ac:chgData name="Brem Laure DIF_SIF" userId="a078b540-df1e-4d68-b2a0-0c94df88e5e5" providerId="ADAL" clId="{3A054FFE-1D21-4BF9-9C25-6CBF3A8A4CFB}" dt="2023-03-17T14:34:58.008" v="1551"/>
            <ac:spMkLst>
              <pc:docMk/>
              <pc:sldMasterMk cId="0" sldId="2147483648"/>
              <pc:sldLayoutMk cId="0" sldId="2147483664"/>
              <ac:spMk id="8"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4"/>
              <ac:spMk id="9"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64"/>
              <ac:picMk id="10"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0" sldId="2147483665"/>
          </pc:sldLayoutMkLst>
          <pc:spChg chg="mod">
            <ac:chgData name="Brem Laure DIF_SIF" userId="a078b540-df1e-4d68-b2a0-0c94df88e5e5" providerId="ADAL" clId="{3A054FFE-1D21-4BF9-9C25-6CBF3A8A4CFB}" dt="2023-03-17T14:34:58.008" v="1551"/>
            <ac:spMkLst>
              <pc:docMk/>
              <pc:sldMasterMk cId="0" sldId="2147483648"/>
              <pc:sldLayoutMk cId="0" sldId="2147483665"/>
              <ac:spMk id="8"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5"/>
              <ac:spMk id="9"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5"/>
              <ac:spMk id="10"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0" sldId="2147483665"/>
              <ac:spMk id="12"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0" sldId="2147483665"/>
              <ac:picMk id="11"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2131254326" sldId="2147483668"/>
          </pc:sldLayoutMkLst>
          <pc:spChg chg="mod">
            <ac:chgData name="Brem Laure DIF_SIF" userId="a078b540-df1e-4d68-b2a0-0c94df88e5e5" providerId="ADAL" clId="{3A054FFE-1D21-4BF9-9C25-6CBF3A8A4CFB}" dt="2023-03-17T14:34:58.008" v="1551"/>
            <ac:spMkLst>
              <pc:docMk/>
              <pc:sldMasterMk cId="0" sldId="2147483648"/>
              <pc:sldLayoutMk cId="2131254326" sldId="2147483668"/>
              <ac:spMk id="8"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2131254326" sldId="2147483668"/>
              <ac:spMk id="9"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2131254326" sldId="2147483668"/>
              <ac:picMk id="10"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2011512919" sldId="2147483669"/>
          </pc:sldLayoutMkLst>
          <pc:spChg chg="mod">
            <ac:chgData name="Brem Laure DIF_SIF" userId="a078b540-df1e-4d68-b2a0-0c94df88e5e5" providerId="ADAL" clId="{3A054FFE-1D21-4BF9-9C25-6CBF3A8A4CFB}" dt="2023-03-17T14:34:58.008" v="1551"/>
            <ac:spMkLst>
              <pc:docMk/>
              <pc:sldMasterMk cId="0" sldId="2147483648"/>
              <pc:sldLayoutMk cId="2011512919" sldId="2147483669"/>
              <ac:spMk id="2"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2011512919" sldId="2147483669"/>
              <ac:spMk id="3"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2011512919" sldId="2147483669"/>
              <ac:spMk id="4"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2011512919" sldId="2147483669"/>
              <ac:picMk id="5" creationId="{00000000-0000-0000-0000-000000000000}"/>
            </ac:picMkLst>
          </pc:picChg>
          <pc:picChg chg="mod">
            <ac:chgData name="Brem Laure DIF_SIF" userId="a078b540-df1e-4d68-b2a0-0c94df88e5e5" providerId="ADAL" clId="{3A054FFE-1D21-4BF9-9C25-6CBF3A8A4CFB}" dt="2023-03-17T14:34:58.008" v="1551"/>
            <ac:picMkLst>
              <pc:docMk/>
              <pc:sldMasterMk cId="0" sldId="2147483648"/>
              <pc:sldLayoutMk cId="2011512919" sldId="2147483669"/>
              <ac:picMk id="6" creationId="{00000000-0000-0000-0000-000000000000}"/>
            </ac:picMkLst>
          </pc:picChg>
        </pc:sldLayoutChg>
        <pc:sldLayoutChg chg="modSp">
          <pc:chgData name="Brem Laure DIF_SIF" userId="a078b540-df1e-4d68-b2a0-0c94df88e5e5" providerId="ADAL" clId="{3A054FFE-1D21-4BF9-9C25-6CBF3A8A4CFB}" dt="2023-03-17T14:34:58.008" v="1551"/>
          <pc:sldLayoutMkLst>
            <pc:docMk/>
            <pc:sldMasterMk cId="0" sldId="2147483648"/>
            <pc:sldLayoutMk cId="3582579764" sldId="2147483671"/>
          </pc:sldLayoutMkLst>
          <pc:spChg chg="mod">
            <ac:chgData name="Brem Laure DIF_SIF" userId="a078b540-df1e-4d68-b2a0-0c94df88e5e5" providerId="ADAL" clId="{3A054FFE-1D21-4BF9-9C25-6CBF3A8A4CFB}" dt="2023-03-17T14:34:58.008" v="1551"/>
            <ac:spMkLst>
              <pc:docMk/>
              <pc:sldMasterMk cId="0" sldId="2147483648"/>
              <pc:sldLayoutMk cId="3582579764" sldId="2147483671"/>
              <ac:spMk id="2" creationId="{00000000-0000-0000-0000-000000000000}"/>
            </ac:spMkLst>
          </pc:spChg>
          <pc:spChg chg="mod">
            <ac:chgData name="Brem Laure DIF_SIF" userId="a078b540-df1e-4d68-b2a0-0c94df88e5e5" providerId="ADAL" clId="{3A054FFE-1D21-4BF9-9C25-6CBF3A8A4CFB}" dt="2023-03-17T14:34:58.008" v="1551"/>
            <ac:spMkLst>
              <pc:docMk/>
              <pc:sldMasterMk cId="0" sldId="2147483648"/>
              <pc:sldLayoutMk cId="3582579764" sldId="2147483671"/>
              <ac:spMk id="4" creationId="{00000000-0000-0000-0000-000000000000}"/>
            </ac:spMkLst>
          </pc:spChg>
          <pc:picChg chg="mod">
            <ac:chgData name="Brem Laure DIF_SIF" userId="a078b540-df1e-4d68-b2a0-0c94df88e5e5" providerId="ADAL" clId="{3A054FFE-1D21-4BF9-9C25-6CBF3A8A4CFB}" dt="2023-03-17T14:34:58.008" v="1551"/>
            <ac:picMkLst>
              <pc:docMk/>
              <pc:sldMasterMk cId="0" sldId="2147483648"/>
              <pc:sldLayoutMk cId="3582579764" sldId="2147483671"/>
              <ac:picMk id="6" creationId="{00000000-0000-0000-0000-000000000000}"/>
            </ac:picMkLst>
          </pc:picChg>
        </pc:sldLayoutChg>
      </pc:sldMasterChg>
    </pc:docChg>
  </pc:docChgLst>
  <pc:docChgLst>
    <pc:chgData name="Kolisnyk Mariia DIF_OE" userId="S::mariia.kolisnyk@stadt.sg.ch::5bc93ff1-0502-4ad3-a122-eb6a5beeb03c" providerId="AD" clId="Web-{97FB94BD-DAA7-F9A6-74AC-7BF79355D694}"/>
    <pc:docChg chg="delSld modSld">
      <pc:chgData name="Kolisnyk Mariia DIF_OE" userId="S::mariia.kolisnyk@stadt.sg.ch::5bc93ff1-0502-4ad3-a122-eb6a5beeb03c" providerId="AD" clId="Web-{97FB94BD-DAA7-F9A6-74AC-7BF79355D694}" dt="2024-03-11T16:03:58.020" v="478" actId="1076"/>
      <pc:docMkLst>
        <pc:docMk/>
      </pc:docMkLst>
      <pc:sldChg chg="del">
        <pc:chgData name="Kolisnyk Mariia DIF_OE" userId="S::mariia.kolisnyk@stadt.sg.ch::5bc93ff1-0502-4ad3-a122-eb6a5beeb03c" providerId="AD" clId="Web-{97FB94BD-DAA7-F9A6-74AC-7BF79355D694}" dt="2024-03-11T15:40:11.065" v="52"/>
        <pc:sldMkLst>
          <pc:docMk/>
          <pc:sldMk cId="3061718353" sldId="385"/>
        </pc:sldMkLst>
      </pc:sldChg>
      <pc:sldChg chg="modSp">
        <pc:chgData name="Kolisnyk Mariia DIF_OE" userId="S::mariia.kolisnyk@stadt.sg.ch::5bc93ff1-0502-4ad3-a122-eb6a5beeb03c" providerId="AD" clId="Web-{97FB94BD-DAA7-F9A6-74AC-7BF79355D694}" dt="2024-03-11T15:42:16.785" v="62" actId="20577"/>
        <pc:sldMkLst>
          <pc:docMk/>
          <pc:sldMk cId="2670788032" sldId="388"/>
        </pc:sldMkLst>
        <pc:spChg chg="mod">
          <ac:chgData name="Kolisnyk Mariia DIF_OE" userId="S::mariia.kolisnyk@stadt.sg.ch::5bc93ff1-0502-4ad3-a122-eb6a5beeb03c" providerId="AD" clId="Web-{97FB94BD-DAA7-F9A6-74AC-7BF79355D694}" dt="2024-03-11T15:42:02.441" v="59" actId="20577"/>
          <ac:spMkLst>
            <pc:docMk/>
            <pc:sldMk cId="2670788032" sldId="388"/>
            <ac:spMk id="53" creationId="{44BE934B-E1C3-A191-28BA-23C23B088F8F}"/>
          </ac:spMkLst>
        </pc:spChg>
        <pc:spChg chg="mod">
          <ac:chgData name="Kolisnyk Mariia DIF_OE" userId="S::mariia.kolisnyk@stadt.sg.ch::5bc93ff1-0502-4ad3-a122-eb6a5beeb03c" providerId="AD" clId="Web-{97FB94BD-DAA7-F9A6-74AC-7BF79355D694}" dt="2024-03-11T15:42:16.785" v="62" actId="20577"/>
          <ac:spMkLst>
            <pc:docMk/>
            <pc:sldMk cId="2670788032" sldId="388"/>
            <ac:spMk id="80" creationId="{1734BA97-F78F-EC30-90D8-CBD204B89A2C}"/>
          </ac:spMkLst>
        </pc:spChg>
      </pc:sldChg>
      <pc:sldChg chg="del">
        <pc:chgData name="Kolisnyk Mariia DIF_OE" userId="S::mariia.kolisnyk@stadt.sg.ch::5bc93ff1-0502-4ad3-a122-eb6a5beeb03c" providerId="AD" clId="Web-{97FB94BD-DAA7-F9A6-74AC-7BF79355D694}" dt="2024-03-11T15:40:59.362" v="55"/>
        <pc:sldMkLst>
          <pc:docMk/>
          <pc:sldMk cId="3404915980" sldId="394"/>
        </pc:sldMkLst>
      </pc:sldChg>
      <pc:sldChg chg="addSp delSp modSp">
        <pc:chgData name="Kolisnyk Mariia DIF_OE" userId="S::mariia.kolisnyk@stadt.sg.ch::5bc93ff1-0502-4ad3-a122-eb6a5beeb03c" providerId="AD" clId="Web-{97FB94BD-DAA7-F9A6-74AC-7BF79355D694}" dt="2024-03-11T16:03:58.020" v="478" actId="1076"/>
        <pc:sldMkLst>
          <pc:docMk/>
          <pc:sldMk cId="2891130490" sldId="402"/>
        </pc:sldMkLst>
        <pc:spChg chg="mod">
          <ac:chgData name="Kolisnyk Mariia DIF_OE" userId="S::mariia.kolisnyk@stadt.sg.ch::5bc93ff1-0502-4ad3-a122-eb6a5beeb03c" providerId="AD" clId="Web-{97FB94BD-DAA7-F9A6-74AC-7BF79355D694}" dt="2024-03-11T16:02:18.050" v="435" actId="1076"/>
          <ac:spMkLst>
            <pc:docMk/>
            <pc:sldMk cId="2891130490" sldId="402"/>
            <ac:spMk id="4" creationId="{00000000-0000-0000-0000-000000000000}"/>
          </ac:spMkLst>
        </pc:spChg>
        <pc:spChg chg="del">
          <ac:chgData name="Kolisnyk Mariia DIF_OE" userId="S::mariia.kolisnyk@stadt.sg.ch::5bc93ff1-0502-4ad3-a122-eb6a5beeb03c" providerId="AD" clId="Web-{97FB94BD-DAA7-F9A6-74AC-7BF79355D694}" dt="2024-03-11T15:39:43.658" v="47"/>
          <ac:spMkLst>
            <pc:docMk/>
            <pc:sldMk cId="2891130490" sldId="402"/>
            <ac:spMk id="15" creationId="{96792DF1-E324-1D7D-80C9-FCA900FF065B}"/>
          </ac:spMkLst>
        </pc:spChg>
        <pc:spChg chg="add">
          <ac:chgData name="Kolisnyk Mariia DIF_OE" userId="S::mariia.kolisnyk@stadt.sg.ch::5bc93ff1-0502-4ad3-a122-eb6a5beeb03c" providerId="AD" clId="Web-{97FB94BD-DAA7-F9A6-74AC-7BF79355D694}" dt="2024-03-11T15:39:45.596" v="48"/>
          <ac:spMkLst>
            <pc:docMk/>
            <pc:sldMk cId="2891130490" sldId="402"/>
            <ac:spMk id="382" creationId="{BBE622EF-10F3-35E9-8642-A6575A1F9125}"/>
          </ac:spMkLst>
        </pc:spChg>
        <pc:spChg chg="add mod">
          <ac:chgData name="Kolisnyk Mariia DIF_OE" userId="S::mariia.kolisnyk@stadt.sg.ch::5bc93ff1-0502-4ad3-a122-eb6a5beeb03c" providerId="AD" clId="Web-{97FB94BD-DAA7-F9A6-74AC-7BF79355D694}" dt="2024-03-11T16:02:18.066" v="436" actId="1076"/>
          <ac:spMkLst>
            <pc:docMk/>
            <pc:sldMk cId="2891130490" sldId="402"/>
            <ac:spMk id="397" creationId="{A5C3949C-83AA-5418-792A-442D8916B4AC}"/>
          </ac:spMkLst>
        </pc:spChg>
        <pc:spChg chg="add del mod">
          <ac:chgData name="Kolisnyk Mariia DIF_OE" userId="S::mariia.kolisnyk@stadt.sg.ch::5bc93ff1-0502-4ad3-a122-eb6a5beeb03c" providerId="AD" clId="Web-{97FB94BD-DAA7-F9A6-74AC-7BF79355D694}" dt="2024-03-11T15:44:12.536" v="74"/>
          <ac:spMkLst>
            <pc:docMk/>
            <pc:sldMk cId="2891130490" sldId="402"/>
            <ac:spMk id="398" creationId="{455AED4E-CDF3-8914-5344-6A90226FB48B}"/>
          </ac:spMkLst>
        </pc:spChg>
        <pc:spChg chg="add mod">
          <ac:chgData name="Kolisnyk Mariia DIF_OE" userId="S::mariia.kolisnyk@stadt.sg.ch::5bc93ff1-0502-4ad3-a122-eb6a5beeb03c" providerId="AD" clId="Web-{97FB94BD-DAA7-F9A6-74AC-7BF79355D694}" dt="2024-03-11T16:02:18.097" v="437" actId="1076"/>
          <ac:spMkLst>
            <pc:docMk/>
            <pc:sldMk cId="2891130490" sldId="402"/>
            <ac:spMk id="399" creationId="{B18FDEBE-54E8-B515-E33E-25CD7E8D7CA2}"/>
          </ac:spMkLst>
        </pc:spChg>
        <pc:spChg chg="add del mod">
          <ac:chgData name="Kolisnyk Mariia DIF_OE" userId="S::mariia.kolisnyk@stadt.sg.ch::5bc93ff1-0502-4ad3-a122-eb6a5beeb03c" providerId="AD" clId="Web-{97FB94BD-DAA7-F9A6-74AC-7BF79355D694}" dt="2024-03-11T15:45:54.194" v="97"/>
          <ac:spMkLst>
            <pc:docMk/>
            <pc:sldMk cId="2891130490" sldId="402"/>
            <ac:spMk id="400" creationId="{9CFBE810-77BC-F17A-7C81-E18B92BCD26B}"/>
          </ac:spMkLst>
        </pc:spChg>
        <pc:spChg chg="add del mod">
          <ac:chgData name="Kolisnyk Mariia DIF_OE" userId="S::mariia.kolisnyk@stadt.sg.ch::5bc93ff1-0502-4ad3-a122-eb6a5beeb03c" providerId="AD" clId="Web-{97FB94BD-DAA7-F9A6-74AC-7BF79355D694}" dt="2024-03-11T15:46:28.147" v="103"/>
          <ac:spMkLst>
            <pc:docMk/>
            <pc:sldMk cId="2891130490" sldId="402"/>
            <ac:spMk id="401" creationId="{DBEA164F-F98F-977D-618D-E2B34B40C308}"/>
          </ac:spMkLst>
        </pc:spChg>
        <pc:spChg chg="add mod">
          <ac:chgData name="Kolisnyk Mariia DIF_OE" userId="S::mariia.kolisnyk@stadt.sg.ch::5bc93ff1-0502-4ad3-a122-eb6a5beeb03c" providerId="AD" clId="Web-{97FB94BD-DAA7-F9A6-74AC-7BF79355D694}" dt="2024-03-11T16:02:18.113" v="438" actId="1076"/>
          <ac:spMkLst>
            <pc:docMk/>
            <pc:sldMk cId="2891130490" sldId="402"/>
            <ac:spMk id="409" creationId="{2567A70C-1557-FEF8-6948-EB2F018620CE}"/>
          </ac:spMkLst>
        </pc:spChg>
        <pc:spChg chg="add mod">
          <ac:chgData name="Kolisnyk Mariia DIF_OE" userId="S::mariia.kolisnyk@stadt.sg.ch::5bc93ff1-0502-4ad3-a122-eb6a5beeb03c" providerId="AD" clId="Web-{97FB94BD-DAA7-F9A6-74AC-7BF79355D694}" dt="2024-03-11T16:02:18.128" v="439" actId="1076"/>
          <ac:spMkLst>
            <pc:docMk/>
            <pc:sldMk cId="2891130490" sldId="402"/>
            <ac:spMk id="410" creationId="{8AB33F7E-09DB-A8C7-31EF-57E065BBF6F9}"/>
          </ac:spMkLst>
        </pc:spChg>
        <pc:spChg chg="add mod">
          <ac:chgData name="Kolisnyk Mariia DIF_OE" userId="S::mariia.kolisnyk@stadt.sg.ch::5bc93ff1-0502-4ad3-a122-eb6a5beeb03c" providerId="AD" clId="Web-{97FB94BD-DAA7-F9A6-74AC-7BF79355D694}" dt="2024-03-11T16:02:18.144" v="440" actId="1076"/>
          <ac:spMkLst>
            <pc:docMk/>
            <pc:sldMk cId="2891130490" sldId="402"/>
            <ac:spMk id="411" creationId="{733299D5-C92F-A1BC-2A1B-34FE6E14EE6E}"/>
          </ac:spMkLst>
        </pc:spChg>
        <pc:spChg chg="add mod">
          <ac:chgData name="Kolisnyk Mariia DIF_OE" userId="S::mariia.kolisnyk@stadt.sg.ch::5bc93ff1-0502-4ad3-a122-eb6a5beeb03c" providerId="AD" clId="Web-{97FB94BD-DAA7-F9A6-74AC-7BF79355D694}" dt="2024-03-11T16:02:18.175" v="441" actId="1076"/>
          <ac:spMkLst>
            <pc:docMk/>
            <pc:sldMk cId="2891130490" sldId="402"/>
            <ac:spMk id="412" creationId="{30094C5D-4932-A5B4-0422-F83A07A959A8}"/>
          </ac:spMkLst>
        </pc:spChg>
        <pc:spChg chg="add mod">
          <ac:chgData name="Kolisnyk Mariia DIF_OE" userId="S::mariia.kolisnyk@stadt.sg.ch::5bc93ff1-0502-4ad3-a122-eb6a5beeb03c" providerId="AD" clId="Web-{97FB94BD-DAA7-F9A6-74AC-7BF79355D694}" dt="2024-03-11T16:02:18.191" v="442" actId="1076"/>
          <ac:spMkLst>
            <pc:docMk/>
            <pc:sldMk cId="2891130490" sldId="402"/>
            <ac:spMk id="420" creationId="{A506EAC9-0F13-CFF6-22A6-15FCC0A55409}"/>
          </ac:spMkLst>
        </pc:spChg>
        <pc:spChg chg="add mod">
          <ac:chgData name="Kolisnyk Mariia DIF_OE" userId="S::mariia.kolisnyk@stadt.sg.ch::5bc93ff1-0502-4ad3-a122-eb6a5beeb03c" providerId="AD" clId="Web-{97FB94BD-DAA7-F9A6-74AC-7BF79355D694}" dt="2024-03-11T16:02:18.206" v="443" actId="1076"/>
          <ac:spMkLst>
            <pc:docMk/>
            <pc:sldMk cId="2891130490" sldId="402"/>
            <ac:spMk id="421" creationId="{BAC3FF2E-4891-C9F3-7FBD-15E4688137D4}"/>
          </ac:spMkLst>
        </pc:spChg>
        <pc:spChg chg="add mod">
          <ac:chgData name="Kolisnyk Mariia DIF_OE" userId="S::mariia.kolisnyk@stadt.sg.ch::5bc93ff1-0502-4ad3-a122-eb6a5beeb03c" providerId="AD" clId="Web-{97FB94BD-DAA7-F9A6-74AC-7BF79355D694}" dt="2024-03-11T16:03:58.020" v="478" actId="1076"/>
          <ac:spMkLst>
            <pc:docMk/>
            <pc:sldMk cId="2891130490" sldId="402"/>
            <ac:spMk id="422" creationId="{C289F1FC-DEB6-EC18-42FE-0DAFB060F250}"/>
          </ac:spMkLst>
        </pc:spChg>
        <pc:grpChg chg="mod">
          <ac:chgData name="Kolisnyk Mariia DIF_OE" userId="S::mariia.kolisnyk@stadt.sg.ch::5bc93ff1-0502-4ad3-a122-eb6a5beeb03c" providerId="AD" clId="Web-{97FB94BD-DAA7-F9A6-74AC-7BF79355D694}" dt="2024-03-11T15:38:09.719" v="35" actId="1076"/>
          <ac:grpSpMkLst>
            <pc:docMk/>
            <pc:sldMk cId="2891130490" sldId="402"/>
            <ac:grpSpMk id="11" creationId="{B75FB4C7-21A0-D745-29D5-DAEFB5179496}"/>
          </ac:grpSpMkLst>
        </pc:grpChg>
        <pc:graphicFrameChg chg="del mod modGraphic">
          <ac:chgData name="Kolisnyk Mariia DIF_OE" userId="S::mariia.kolisnyk@stadt.sg.ch::5bc93ff1-0502-4ad3-a122-eb6a5beeb03c" providerId="AD" clId="Web-{97FB94BD-DAA7-F9A6-74AC-7BF79355D694}" dt="2024-03-11T16:01:59.097" v="434"/>
          <ac:graphicFrameMkLst>
            <pc:docMk/>
            <pc:sldMk cId="2891130490" sldId="402"/>
            <ac:graphicFrameMk id="8" creationId="{CB9F84AF-FC8A-0E1B-BA12-A4AB025C2772}"/>
          </ac:graphicFrameMkLst>
        </pc:graphicFrameChg>
        <pc:graphicFrameChg chg="add del mod modGraphic">
          <ac:chgData name="Kolisnyk Mariia DIF_OE" userId="S::mariia.kolisnyk@stadt.sg.ch::5bc93ff1-0502-4ad3-a122-eb6a5beeb03c" providerId="AD" clId="Web-{97FB94BD-DAA7-F9A6-74AC-7BF79355D694}" dt="2024-03-11T15:38:34.157" v="44"/>
          <ac:graphicFrameMkLst>
            <pc:docMk/>
            <pc:sldMk cId="2891130490" sldId="402"/>
            <ac:graphicFrameMk id="184" creationId="{0FCEF8A0-272E-C4C2-FF7B-7D9AFE4AE47C}"/>
          </ac:graphicFrameMkLst>
        </pc:graphicFrameChg>
      </pc:sldChg>
      <pc:sldChg chg="del">
        <pc:chgData name="Kolisnyk Mariia DIF_OE" userId="S::mariia.kolisnyk@stadt.sg.ch::5bc93ff1-0502-4ad3-a122-eb6a5beeb03c" providerId="AD" clId="Web-{97FB94BD-DAA7-F9A6-74AC-7BF79355D694}" dt="2024-03-11T15:38:57.486" v="46"/>
        <pc:sldMkLst>
          <pc:docMk/>
          <pc:sldMk cId="2307085548" sldId="403"/>
        </pc:sldMkLst>
      </pc:sldChg>
      <pc:sldChg chg="del">
        <pc:chgData name="Kolisnyk Mariia DIF_OE" userId="S::mariia.kolisnyk@stadt.sg.ch::5bc93ff1-0502-4ad3-a122-eb6a5beeb03c" providerId="AD" clId="Web-{97FB94BD-DAA7-F9A6-74AC-7BF79355D694}" dt="2024-03-11T15:40:08.377" v="51"/>
        <pc:sldMkLst>
          <pc:docMk/>
          <pc:sldMk cId="265138001" sldId="419"/>
        </pc:sldMkLst>
      </pc:sldChg>
      <pc:sldChg chg="del">
        <pc:chgData name="Kolisnyk Mariia DIF_OE" userId="S::mariia.kolisnyk@stadt.sg.ch::5bc93ff1-0502-4ad3-a122-eb6a5beeb03c" providerId="AD" clId="Web-{97FB94BD-DAA7-F9A6-74AC-7BF79355D694}" dt="2024-03-11T15:40:23.159" v="54"/>
        <pc:sldMkLst>
          <pc:docMk/>
          <pc:sldMk cId="3165017318" sldId="420"/>
        </pc:sldMkLst>
      </pc:sldChg>
      <pc:sldChg chg="del">
        <pc:chgData name="Kolisnyk Mariia DIF_OE" userId="S::mariia.kolisnyk@stadt.sg.ch::5bc93ff1-0502-4ad3-a122-eb6a5beeb03c" providerId="AD" clId="Web-{97FB94BD-DAA7-F9A6-74AC-7BF79355D694}" dt="2024-03-11T15:40:05.143" v="49"/>
        <pc:sldMkLst>
          <pc:docMk/>
          <pc:sldMk cId="3137323183" sldId="437"/>
        </pc:sldMkLst>
      </pc:sldChg>
      <pc:sldChg chg="del">
        <pc:chgData name="Kolisnyk Mariia DIF_OE" userId="S::mariia.kolisnyk@stadt.sg.ch::5bc93ff1-0502-4ad3-a122-eb6a5beeb03c" providerId="AD" clId="Web-{97FB94BD-DAA7-F9A6-74AC-7BF79355D694}" dt="2024-03-11T15:40:06.518" v="50"/>
        <pc:sldMkLst>
          <pc:docMk/>
          <pc:sldMk cId="371593935" sldId="438"/>
        </pc:sldMkLst>
      </pc:sldChg>
      <pc:sldChg chg="del">
        <pc:chgData name="Kolisnyk Mariia DIF_OE" userId="S::mariia.kolisnyk@stadt.sg.ch::5bc93ff1-0502-4ad3-a122-eb6a5beeb03c" providerId="AD" clId="Web-{97FB94BD-DAA7-F9A6-74AC-7BF79355D694}" dt="2024-03-11T15:40:18.455" v="53"/>
        <pc:sldMkLst>
          <pc:docMk/>
          <pc:sldMk cId="1059455566" sldId="439"/>
        </pc:sldMkLst>
      </pc:sldChg>
    </pc:docChg>
  </pc:docChgLst>
  <pc:docChgLst>
    <pc:chgData name="Kolisnyk Mariia DIF_OE" userId="S::mariia.kolisnyk@stadt.sg.ch::5bc93ff1-0502-4ad3-a122-eb6a5beeb03c" providerId="AD" clId="Web-{3F032F6C-2C70-46FE-FE8B-DDA88275C813}"/>
    <pc:docChg chg="addSld modSld">
      <pc:chgData name="Kolisnyk Mariia DIF_OE" userId="S::mariia.kolisnyk@stadt.sg.ch::5bc93ff1-0502-4ad3-a122-eb6a5beeb03c" providerId="AD" clId="Web-{3F032F6C-2C70-46FE-FE8B-DDA88275C813}" dt="2024-03-18T09:11:03.242" v="51" actId="1076"/>
      <pc:docMkLst>
        <pc:docMk/>
      </pc:docMkLst>
      <pc:sldChg chg="modSp">
        <pc:chgData name="Kolisnyk Mariia DIF_OE" userId="S::mariia.kolisnyk@stadt.sg.ch::5bc93ff1-0502-4ad3-a122-eb6a5beeb03c" providerId="AD" clId="Web-{3F032F6C-2C70-46FE-FE8B-DDA88275C813}" dt="2024-03-18T08:37:55.103" v="7" actId="20577"/>
        <pc:sldMkLst>
          <pc:docMk/>
          <pc:sldMk cId="3149990172" sldId="415"/>
        </pc:sldMkLst>
        <pc:spChg chg="mod">
          <ac:chgData name="Kolisnyk Mariia DIF_OE" userId="S::mariia.kolisnyk@stadt.sg.ch::5bc93ff1-0502-4ad3-a122-eb6a5beeb03c" providerId="AD" clId="Web-{3F032F6C-2C70-46FE-FE8B-DDA88275C813}" dt="2024-03-18T08:37:55.103" v="7" actId="20577"/>
          <ac:spMkLst>
            <pc:docMk/>
            <pc:sldMk cId="3149990172" sldId="415"/>
            <ac:spMk id="21" creationId="{F8A11362-CD55-14D0-6002-0691224F70B1}"/>
          </ac:spMkLst>
        </pc:spChg>
      </pc:sldChg>
      <pc:sldChg chg="modSp">
        <pc:chgData name="Kolisnyk Mariia DIF_OE" userId="S::mariia.kolisnyk@stadt.sg.ch::5bc93ff1-0502-4ad3-a122-eb6a5beeb03c" providerId="AD" clId="Web-{3F032F6C-2C70-46FE-FE8B-DDA88275C813}" dt="2024-03-18T08:51:13.443" v="11" actId="1076"/>
        <pc:sldMkLst>
          <pc:docMk/>
          <pc:sldMk cId="359795261" sldId="426"/>
        </pc:sldMkLst>
        <pc:graphicFrameChg chg="mod">
          <ac:chgData name="Kolisnyk Mariia DIF_OE" userId="S::mariia.kolisnyk@stadt.sg.ch::5bc93ff1-0502-4ad3-a122-eb6a5beeb03c" providerId="AD" clId="Web-{3F032F6C-2C70-46FE-FE8B-DDA88275C813}" dt="2024-03-18T08:51:13.443" v="11" actId="1076"/>
          <ac:graphicFrameMkLst>
            <pc:docMk/>
            <pc:sldMk cId="359795261" sldId="426"/>
            <ac:graphicFrameMk id="6" creationId="{162312FA-A7E9-C57F-EB62-ED8F063B9E0C}"/>
          </ac:graphicFrameMkLst>
        </pc:graphicFrameChg>
      </pc:sldChg>
      <pc:sldChg chg="addSp delSp modSp add replId">
        <pc:chgData name="Kolisnyk Mariia DIF_OE" userId="S::mariia.kolisnyk@stadt.sg.ch::5bc93ff1-0502-4ad3-a122-eb6a5beeb03c" providerId="AD" clId="Web-{3F032F6C-2C70-46FE-FE8B-DDA88275C813}" dt="2024-03-18T09:11:03.242" v="51" actId="1076"/>
        <pc:sldMkLst>
          <pc:docMk/>
          <pc:sldMk cId="4077922873" sldId="456"/>
        </pc:sldMkLst>
        <pc:spChg chg="mod">
          <ac:chgData name="Kolisnyk Mariia DIF_OE" userId="S::mariia.kolisnyk@stadt.sg.ch::5bc93ff1-0502-4ad3-a122-eb6a5beeb03c" providerId="AD" clId="Web-{3F032F6C-2C70-46FE-FE8B-DDA88275C813}" dt="2024-03-18T09:10:39.148" v="31" actId="20577"/>
          <ac:spMkLst>
            <pc:docMk/>
            <pc:sldMk cId="4077922873" sldId="456"/>
            <ac:spMk id="5" creationId="{1F29314C-78B0-ED94-ADA8-8CDFD8F439B8}"/>
          </ac:spMkLst>
        </pc:spChg>
        <pc:spChg chg="del">
          <ac:chgData name="Kolisnyk Mariia DIF_OE" userId="S::mariia.kolisnyk@stadt.sg.ch::5bc93ff1-0502-4ad3-a122-eb6a5beeb03c" providerId="AD" clId="Web-{3F032F6C-2C70-46FE-FE8B-DDA88275C813}" dt="2024-03-18T08:54:47.368" v="14"/>
          <ac:spMkLst>
            <pc:docMk/>
            <pc:sldMk cId="4077922873" sldId="456"/>
            <ac:spMk id="7" creationId="{52BA9EF4-0A5A-0889-9C29-015E3A371F18}"/>
          </ac:spMkLst>
        </pc:spChg>
        <pc:spChg chg="add mod">
          <ac:chgData name="Kolisnyk Mariia DIF_OE" userId="S::mariia.kolisnyk@stadt.sg.ch::5bc93ff1-0502-4ad3-a122-eb6a5beeb03c" providerId="AD" clId="Web-{3F032F6C-2C70-46FE-FE8B-DDA88275C813}" dt="2024-03-18T09:11:03.102" v="42" actId="1076"/>
          <ac:spMkLst>
            <pc:docMk/>
            <pc:sldMk cId="4077922873" sldId="456"/>
            <ac:spMk id="17" creationId="{8588466C-EA92-F837-042E-CBA489EA0CEE}"/>
          </ac:spMkLst>
        </pc:spChg>
        <pc:spChg chg="add mod">
          <ac:chgData name="Kolisnyk Mariia DIF_OE" userId="S::mariia.kolisnyk@stadt.sg.ch::5bc93ff1-0502-4ad3-a122-eb6a5beeb03c" providerId="AD" clId="Web-{3F032F6C-2C70-46FE-FE8B-DDA88275C813}" dt="2024-03-18T09:11:03.117" v="43" actId="1076"/>
          <ac:spMkLst>
            <pc:docMk/>
            <pc:sldMk cId="4077922873" sldId="456"/>
            <ac:spMk id="19" creationId="{341E6908-428F-AD29-810F-01197B97598B}"/>
          </ac:spMkLst>
        </pc:spChg>
        <pc:spChg chg="add mod">
          <ac:chgData name="Kolisnyk Mariia DIF_OE" userId="S::mariia.kolisnyk@stadt.sg.ch::5bc93ff1-0502-4ad3-a122-eb6a5beeb03c" providerId="AD" clId="Web-{3F032F6C-2C70-46FE-FE8B-DDA88275C813}" dt="2024-03-18T09:11:03.133" v="44" actId="1076"/>
          <ac:spMkLst>
            <pc:docMk/>
            <pc:sldMk cId="4077922873" sldId="456"/>
            <ac:spMk id="21" creationId="{351D84D2-B265-257A-A7B8-5835DB1D4FE0}"/>
          </ac:spMkLst>
        </pc:spChg>
        <pc:spChg chg="add mod">
          <ac:chgData name="Kolisnyk Mariia DIF_OE" userId="S::mariia.kolisnyk@stadt.sg.ch::5bc93ff1-0502-4ad3-a122-eb6a5beeb03c" providerId="AD" clId="Web-{3F032F6C-2C70-46FE-FE8B-DDA88275C813}" dt="2024-03-18T09:11:03.148" v="45" actId="1076"/>
          <ac:spMkLst>
            <pc:docMk/>
            <pc:sldMk cId="4077922873" sldId="456"/>
            <ac:spMk id="23" creationId="{80083903-D8F1-D8A1-3B15-19D78396FEB7}"/>
          </ac:spMkLst>
        </pc:spChg>
        <pc:spChg chg="add mod">
          <ac:chgData name="Kolisnyk Mariia DIF_OE" userId="S::mariia.kolisnyk@stadt.sg.ch::5bc93ff1-0502-4ad3-a122-eb6a5beeb03c" providerId="AD" clId="Web-{3F032F6C-2C70-46FE-FE8B-DDA88275C813}" dt="2024-03-18T09:11:03.164" v="46" actId="1076"/>
          <ac:spMkLst>
            <pc:docMk/>
            <pc:sldMk cId="4077922873" sldId="456"/>
            <ac:spMk id="25" creationId="{1DAF5FEA-44FF-8562-3900-F21D651307DE}"/>
          </ac:spMkLst>
        </pc:spChg>
        <pc:spChg chg="add mod">
          <ac:chgData name="Kolisnyk Mariia DIF_OE" userId="S::mariia.kolisnyk@stadt.sg.ch::5bc93ff1-0502-4ad3-a122-eb6a5beeb03c" providerId="AD" clId="Web-{3F032F6C-2C70-46FE-FE8B-DDA88275C813}" dt="2024-03-18T09:11:03.180" v="47" actId="1076"/>
          <ac:spMkLst>
            <pc:docMk/>
            <pc:sldMk cId="4077922873" sldId="456"/>
            <ac:spMk id="27" creationId="{98664495-666A-D4B6-B828-45EE00ECC0DF}"/>
          </ac:spMkLst>
        </pc:spChg>
        <pc:spChg chg="add mod">
          <ac:chgData name="Kolisnyk Mariia DIF_OE" userId="S::mariia.kolisnyk@stadt.sg.ch::5bc93ff1-0502-4ad3-a122-eb6a5beeb03c" providerId="AD" clId="Web-{3F032F6C-2C70-46FE-FE8B-DDA88275C813}" dt="2024-03-18T09:11:03.195" v="48" actId="1076"/>
          <ac:spMkLst>
            <pc:docMk/>
            <pc:sldMk cId="4077922873" sldId="456"/>
            <ac:spMk id="29" creationId="{085908AA-B973-7570-7939-69D47A4FECF1}"/>
          </ac:spMkLst>
        </pc:spChg>
        <pc:spChg chg="add mod">
          <ac:chgData name="Kolisnyk Mariia DIF_OE" userId="S::mariia.kolisnyk@stadt.sg.ch::5bc93ff1-0502-4ad3-a122-eb6a5beeb03c" providerId="AD" clId="Web-{3F032F6C-2C70-46FE-FE8B-DDA88275C813}" dt="2024-03-18T09:11:03.211" v="49" actId="1076"/>
          <ac:spMkLst>
            <pc:docMk/>
            <pc:sldMk cId="4077922873" sldId="456"/>
            <ac:spMk id="31" creationId="{57CA986D-72C1-DAF5-A760-E51B50AADBCE}"/>
          </ac:spMkLst>
        </pc:spChg>
        <pc:spChg chg="add mod">
          <ac:chgData name="Kolisnyk Mariia DIF_OE" userId="S::mariia.kolisnyk@stadt.sg.ch::5bc93ff1-0502-4ad3-a122-eb6a5beeb03c" providerId="AD" clId="Web-{3F032F6C-2C70-46FE-FE8B-DDA88275C813}" dt="2024-03-18T09:11:03.227" v="50" actId="1076"/>
          <ac:spMkLst>
            <pc:docMk/>
            <pc:sldMk cId="4077922873" sldId="456"/>
            <ac:spMk id="33" creationId="{BF4491AA-8DD3-1F0A-2ABB-7E0079176551}"/>
          </ac:spMkLst>
        </pc:spChg>
        <pc:spChg chg="add mod">
          <ac:chgData name="Kolisnyk Mariia DIF_OE" userId="S::mariia.kolisnyk@stadt.sg.ch::5bc93ff1-0502-4ad3-a122-eb6a5beeb03c" providerId="AD" clId="Web-{3F032F6C-2C70-46FE-FE8B-DDA88275C813}" dt="2024-03-18T09:11:03.242" v="51" actId="1076"/>
          <ac:spMkLst>
            <pc:docMk/>
            <pc:sldMk cId="4077922873" sldId="456"/>
            <ac:spMk id="35" creationId="{BF7EA1C7-A7BF-C257-A8A2-594D53E8C39B}"/>
          </ac:spMkLst>
        </pc:spChg>
        <pc:graphicFrameChg chg="del">
          <ac:chgData name="Kolisnyk Mariia DIF_OE" userId="S::mariia.kolisnyk@stadt.sg.ch::5bc93ff1-0502-4ad3-a122-eb6a5beeb03c" providerId="AD" clId="Web-{3F032F6C-2C70-46FE-FE8B-DDA88275C813}" dt="2024-03-18T08:51:29.990" v="13"/>
          <ac:graphicFrameMkLst>
            <pc:docMk/>
            <pc:sldMk cId="4077922873" sldId="456"/>
            <ac:graphicFrameMk id="6" creationId="{162312FA-A7E9-C57F-EB62-ED8F063B9E0C}"/>
          </ac:graphicFrameMkLst>
        </pc:graphicFrameChg>
      </pc:sldChg>
    </pc:docChg>
  </pc:docChgLst>
  <pc:docChgLst>
    <pc:chgData name="Brem Laure DIF_OE" userId="a078b540-df1e-4d68-b2a0-0c94df88e5e5" providerId="ADAL" clId="{BD51AEF1-67CC-422F-BCCC-1627DFAD97E2}"/>
    <pc:docChg chg="custSel modSld">
      <pc:chgData name="Brem Laure DIF_OE" userId="a078b540-df1e-4d68-b2a0-0c94df88e5e5" providerId="ADAL" clId="{BD51AEF1-67CC-422F-BCCC-1627DFAD97E2}" dt="2023-11-13T08:12:36.901" v="1"/>
      <pc:docMkLst>
        <pc:docMk/>
      </pc:docMkLst>
      <pc:sldChg chg="addSp delSp modSp mod">
        <pc:chgData name="Brem Laure DIF_OE" userId="a078b540-df1e-4d68-b2a0-0c94df88e5e5" providerId="ADAL" clId="{BD51AEF1-67CC-422F-BCCC-1627DFAD97E2}" dt="2023-11-13T08:12:36.901" v="1"/>
        <pc:sldMkLst>
          <pc:docMk/>
          <pc:sldMk cId="3773316008" sldId="430"/>
        </pc:sldMkLst>
        <pc:spChg chg="mod">
          <ac:chgData name="Brem Laure DIF_OE" userId="a078b540-df1e-4d68-b2a0-0c94df88e5e5" providerId="ADAL" clId="{BD51AEF1-67CC-422F-BCCC-1627DFAD97E2}" dt="2023-11-13T08:12:36.901" v="1"/>
          <ac:spMkLst>
            <pc:docMk/>
            <pc:sldMk cId="3773316008" sldId="430"/>
            <ac:spMk id="15" creationId="{5BBAB76D-0C9F-4565-2672-A9891BA3F27A}"/>
          </ac:spMkLst>
        </pc:spChg>
        <pc:spChg chg="mod">
          <ac:chgData name="Brem Laure DIF_OE" userId="a078b540-df1e-4d68-b2a0-0c94df88e5e5" providerId="ADAL" clId="{BD51AEF1-67CC-422F-BCCC-1627DFAD97E2}" dt="2023-11-13T08:12:36.901" v="1"/>
          <ac:spMkLst>
            <pc:docMk/>
            <pc:sldMk cId="3773316008" sldId="430"/>
            <ac:spMk id="16" creationId="{1F2CB77A-4797-8314-C0A8-39C85338DCF0}"/>
          </ac:spMkLst>
        </pc:spChg>
        <pc:grpChg chg="del">
          <ac:chgData name="Brem Laure DIF_OE" userId="a078b540-df1e-4d68-b2a0-0c94df88e5e5" providerId="ADAL" clId="{BD51AEF1-67CC-422F-BCCC-1627DFAD97E2}" dt="2023-11-13T08:12:34.888" v="0" actId="21"/>
          <ac:grpSpMkLst>
            <pc:docMk/>
            <pc:sldMk cId="3773316008" sldId="430"/>
            <ac:grpSpMk id="5" creationId="{AEA844D9-AA41-DF5A-3F83-701B87FC6A6A}"/>
          </ac:grpSpMkLst>
        </pc:grpChg>
        <pc:grpChg chg="add mod">
          <ac:chgData name="Brem Laure DIF_OE" userId="a078b540-df1e-4d68-b2a0-0c94df88e5e5" providerId="ADAL" clId="{BD51AEF1-67CC-422F-BCCC-1627DFAD97E2}" dt="2023-11-13T08:12:36.901" v="1"/>
          <ac:grpSpMkLst>
            <pc:docMk/>
            <pc:sldMk cId="3773316008" sldId="430"/>
            <ac:grpSpMk id="6" creationId="{8D49C5B6-EF2D-7B78-D57A-3EEE80B16383}"/>
          </ac:grpSpMkLst>
        </pc:grpChg>
      </pc:sldChg>
    </pc:docChg>
  </pc:docChgLst>
  <pc:docChgLst>
    <pc:chgData name="Kolisnyk Mariia DIF_OE" userId="5bc93ff1-0502-4ad3-a122-eb6a5beeb03c" providerId="ADAL" clId="{F2A92436-450A-4726-90C5-9538FF59A780}"/>
    <pc:docChg chg="undo redo custSel addSld delSld modSld sldOrd">
      <pc:chgData name="Kolisnyk Mariia DIF_OE" userId="5bc93ff1-0502-4ad3-a122-eb6a5beeb03c" providerId="ADAL" clId="{F2A92436-450A-4726-90C5-9538FF59A780}" dt="2024-03-18T18:35:24.804" v="1635"/>
      <pc:docMkLst>
        <pc:docMk/>
      </pc:docMkLst>
      <pc:sldChg chg="addSp delSp modSp mod delCm modCm">
        <pc:chgData name="Kolisnyk Mariia DIF_OE" userId="5bc93ff1-0502-4ad3-a122-eb6a5beeb03c" providerId="ADAL" clId="{F2A92436-450A-4726-90C5-9538FF59A780}" dt="2024-03-18T18:35:24.804" v="1635"/>
        <pc:sldMkLst>
          <pc:docMk/>
          <pc:sldMk cId="2670788032" sldId="388"/>
        </pc:sldMkLst>
        <pc:spChg chg="add mod">
          <ac:chgData name="Kolisnyk Mariia DIF_OE" userId="5bc93ff1-0502-4ad3-a122-eb6a5beeb03c" providerId="ADAL" clId="{F2A92436-450A-4726-90C5-9538FF59A780}" dt="2024-03-18T18:15:06.421" v="1467" actId="1076"/>
          <ac:spMkLst>
            <pc:docMk/>
            <pc:sldMk cId="2670788032" sldId="388"/>
            <ac:spMk id="2" creationId="{3CBC6887-0FD1-538B-0110-3BCBDE26946D}"/>
          </ac:spMkLst>
        </pc:spChg>
        <pc:spChg chg="add del mod">
          <ac:chgData name="Kolisnyk Mariia DIF_OE" userId="5bc93ff1-0502-4ad3-a122-eb6a5beeb03c" providerId="ADAL" clId="{F2A92436-450A-4726-90C5-9538FF59A780}" dt="2024-03-18T18:11:33.646" v="1414" actId="478"/>
          <ac:spMkLst>
            <pc:docMk/>
            <pc:sldMk cId="2670788032" sldId="388"/>
            <ac:spMk id="3" creationId="{061EA966-37A3-9577-E3BB-287441E5E242}"/>
          </ac:spMkLst>
        </pc:spChg>
        <pc:spChg chg="add del mod">
          <ac:chgData name="Kolisnyk Mariia DIF_OE" userId="5bc93ff1-0502-4ad3-a122-eb6a5beeb03c" providerId="ADAL" clId="{F2A92436-450A-4726-90C5-9538FF59A780}" dt="2024-03-18T18:11:33.646" v="1414" actId="478"/>
          <ac:spMkLst>
            <pc:docMk/>
            <pc:sldMk cId="2670788032" sldId="388"/>
            <ac:spMk id="5" creationId="{EB7CAC4E-9136-9387-FF06-D799D1D86B14}"/>
          </ac:spMkLst>
        </pc:spChg>
        <pc:spChg chg="add mod">
          <ac:chgData name="Kolisnyk Mariia DIF_OE" userId="5bc93ff1-0502-4ad3-a122-eb6a5beeb03c" providerId="ADAL" clId="{F2A92436-450A-4726-90C5-9538FF59A780}" dt="2024-03-18T18:33:29.474" v="1602" actId="20577"/>
          <ac:spMkLst>
            <pc:docMk/>
            <pc:sldMk cId="2670788032" sldId="388"/>
            <ac:spMk id="6" creationId="{74CF257C-045F-377A-6D61-35A5A163E437}"/>
          </ac:spMkLst>
        </pc:spChg>
        <pc:spChg chg="add mod">
          <ac:chgData name="Kolisnyk Mariia DIF_OE" userId="5bc93ff1-0502-4ad3-a122-eb6a5beeb03c" providerId="ADAL" clId="{F2A92436-450A-4726-90C5-9538FF59A780}" dt="2024-03-18T18:15:06.421" v="1467" actId="1076"/>
          <ac:spMkLst>
            <pc:docMk/>
            <pc:sldMk cId="2670788032" sldId="388"/>
            <ac:spMk id="7" creationId="{E885A5C8-1744-55C6-A7F9-E0E707B776D1}"/>
          </ac:spMkLst>
        </pc:spChg>
        <pc:spChg chg="add del mod">
          <ac:chgData name="Kolisnyk Mariia DIF_OE" userId="5bc93ff1-0502-4ad3-a122-eb6a5beeb03c" providerId="ADAL" clId="{F2A92436-450A-4726-90C5-9538FF59A780}" dt="2024-03-18T18:13:59.304" v="1456" actId="478"/>
          <ac:spMkLst>
            <pc:docMk/>
            <pc:sldMk cId="2670788032" sldId="388"/>
            <ac:spMk id="8" creationId="{488D3A31-8338-184B-5F0E-414B0F5A1353}"/>
          </ac:spMkLst>
        </pc:spChg>
        <pc:spChg chg="add del mod">
          <ac:chgData name="Kolisnyk Mariia DIF_OE" userId="5bc93ff1-0502-4ad3-a122-eb6a5beeb03c" providerId="ADAL" clId="{F2A92436-450A-4726-90C5-9538FF59A780}" dt="2024-03-18T18:14:42.158" v="1462" actId="478"/>
          <ac:spMkLst>
            <pc:docMk/>
            <pc:sldMk cId="2670788032" sldId="388"/>
            <ac:spMk id="9" creationId="{11E56FFF-66CA-2A06-BFA6-3F496B56E0D4}"/>
          </ac:spMkLst>
        </pc:spChg>
        <pc:spChg chg="add del mod">
          <ac:chgData name="Kolisnyk Mariia DIF_OE" userId="5bc93ff1-0502-4ad3-a122-eb6a5beeb03c" providerId="ADAL" clId="{F2A92436-450A-4726-90C5-9538FF59A780}" dt="2024-03-18T18:15:02.724" v="1466" actId="478"/>
          <ac:spMkLst>
            <pc:docMk/>
            <pc:sldMk cId="2670788032" sldId="388"/>
            <ac:spMk id="10" creationId="{5DF4A23F-ECB8-B29E-0C96-14631B5CE1BC}"/>
          </ac:spMkLst>
        </pc:spChg>
        <pc:spChg chg="add del mod">
          <ac:chgData name="Kolisnyk Mariia DIF_OE" userId="5bc93ff1-0502-4ad3-a122-eb6a5beeb03c" providerId="ADAL" clId="{F2A92436-450A-4726-90C5-9538FF59A780}" dt="2024-03-18T18:15:13.659" v="1469" actId="478"/>
          <ac:spMkLst>
            <pc:docMk/>
            <pc:sldMk cId="2670788032" sldId="388"/>
            <ac:spMk id="11" creationId="{FF2D0871-855D-9A84-12EB-6EE249816E57}"/>
          </ac:spMkLst>
        </pc:spChg>
        <pc:spChg chg="add mod">
          <ac:chgData name="Kolisnyk Mariia DIF_OE" userId="5bc93ff1-0502-4ad3-a122-eb6a5beeb03c" providerId="ADAL" clId="{F2A92436-450A-4726-90C5-9538FF59A780}" dt="2024-03-18T18:33:49.391" v="1630" actId="20577"/>
          <ac:spMkLst>
            <pc:docMk/>
            <pc:sldMk cId="2670788032" sldId="388"/>
            <ac:spMk id="12" creationId="{AE7E5019-F6E2-F7B7-A21A-1E5280D23321}"/>
          </ac:spMkLst>
        </pc:spChg>
        <pc:spChg chg="mod">
          <ac:chgData name="Kolisnyk Mariia DIF_OE" userId="5bc93ff1-0502-4ad3-a122-eb6a5beeb03c" providerId="ADAL" clId="{F2A92436-450A-4726-90C5-9538FF59A780}" dt="2024-03-18T18:15:06.421" v="1467" actId="1076"/>
          <ac:spMkLst>
            <pc:docMk/>
            <pc:sldMk cId="2670788032" sldId="388"/>
            <ac:spMk id="40" creationId="{446812CA-4275-7D36-64E8-09DE8314BB87}"/>
          </ac:spMkLst>
        </pc:spChg>
        <pc:spChg chg="mod">
          <ac:chgData name="Kolisnyk Mariia DIF_OE" userId="5bc93ff1-0502-4ad3-a122-eb6a5beeb03c" providerId="ADAL" clId="{F2A92436-450A-4726-90C5-9538FF59A780}" dt="2024-03-18T18:15:06.421" v="1467" actId="1076"/>
          <ac:spMkLst>
            <pc:docMk/>
            <pc:sldMk cId="2670788032" sldId="388"/>
            <ac:spMk id="53" creationId="{44BE934B-E1C3-A191-28BA-23C23B088F8F}"/>
          </ac:spMkLst>
        </pc:spChg>
        <pc:spChg chg="mod">
          <ac:chgData name="Kolisnyk Mariia DIF_OE" userId="5bc93ff1-0502-4ad3-a122-eb6a5beeb03c" providerId="ADAL" clId="{F2A92436-450A-4726-90C5-9538FF59A780}" dt="2024-03-18T18:35:12.047" v="1634" actId="20577"/>
          <ac:spMkLst>
            <pc:docMk/>
            <pc:sldMk cId="2670788032" sldId="388"/>
            <ac:spMk id="80" creationId="{1734BA97-F78F-EC30-90D8-CBD204B89A2C}"/>
          </ac:spMkLst>
        </pc:spChg>
        <pc:picChg chg="add del mod">
          <ac:chgData name="Kolisnyk Mariia DIF_OE" userId="5bc93ff1-0502-4ad3-a122-eb6a5beeb03c" providerId="ADAL" clId="{F2A92436-450A-4726-90C5-9538FF59A780}" dt="2024-03-18T18:11:33.646" v="1414" actId="478"/>
          <ac:picMkLst>
            <pc:docMk/>
            <pc:sldMk cId="2670788032" sldId="388"/>
            <ac:picMk id="4" creationId="{D0BD09C8-4D68-7351-9485-BEAD6477B132}"/>
          </ac:picMkLst>
        </pc:picChg>
        <pc:picChg chg="add del mod modCrop">
          <ac:chgData name="Kolisnyk Mariia DIF_OE" userId="5bc93ff1-0502-4ad3-a122-eb6a5beeb03c" providerId="ADAL" clId="{F2A92436-450A-4726-90C5-9538FF59A780}" dt="2024-03-18T18:23:02.011" v="1530" actId="478"/>
          <ac:picMkLst>
            <pc:docMk/>
            <pc:sldMk cId="2670788032" sldId="388"/>
            <ac:picMk id="13" creationId="{F5995B55-6107-5B9F-8BE2-5A4A0E65C6A2}"/>
          </ac:picMkLst>
        </pc:picChg>
        <pc:picChg chg="add mod">
          <ac:chgData name="Kolisnyk Mariia DIF_OE" userId="5bc93ff1-0502-4ad3-a122-eb6a5beeb03c" providerId="ADAL" clId="{F2A92436-450A-4726-90C5-9538FF59A780}" dt="2024-03-18T18:30:21.947" v="1578"/>
          <ac:picMkLst>
            <pc:docMk/>
            <pc:sldMk cId="2670788032" sldId="388"/>
            <ac:picMk id="14" creationId="{5CEA22CB-FAAE-40B4-4444-BC14D4C401AE}"/>
          </ac:picMkLst>
        </pc:picChg>
        <pc:picChg chg="mod">
          <ac:chgData name="Kolisnyk Mariia DIF_OE" userId="5bc93ff1-0502-4ad3-a122-eb6a5beeb03c" providerId="ADAL" clId="{F2A92436-450A-4726-90C5-9538FF59A780}" dt="2024-03-18T18:24:20.596" v="1537" actId="14100"/>
          <ac:picMkLst>
            <pc:docMk/>
            <pc:sldMk cId="2670788032" sldId="388"/>
            <ac:picMk id="41" creationId="{D9EC1AE6-9F9D-3989-4385-8806303E11A4}"/>
          </ac:picMkLst>
        </pc:picChg>
        <pc:extLst>
          <p:ext xmlns:p="http://schemas.openxmlformats.org/presentationml/2006/main" uri="{D6D511B9-2390-475A-947B-AFAB55BFBCF1}">
            <pc226:cmChg xmlns:pc226="http://schemas.microsoft.com/office/powerpoint/2022/06/main/command" chg="del">
              <pc226:chgData name="Kolisnyk Mariia DIF_OE" userId="5bc93ff1-0502-4ad3-a122-eb6a5beeb03c" providerId="ADAL" clId="{F2A92436-450A-4726-90C5-9538FF59A780}" dt="2024-03-18T18:35:24.804" v="1635"/>
              <pc2:cmMkLst xmlns:pc2="http://schemas.microsoft.com/office/powerpoint/2019/9/main/command">
                <pc:docMk/>
                <pc:sldMk cId="2670788032" sldId="388"/>
                <pc2:cmMk id="{2D265102-C03C-4B8C-B620-77D07DBCB36D}"/>
              </pc2:cmMkLst>
              <pc226:cmRplyChg chg="mod">
                <pc226:chgData name="Kolisnyk Mariia DIF_OE" userId="5bc93ff1-0502-4ad3-a122-eb6a5beeb03c" providerId="ADAL" clId="{F2A92436-450A-4726-90C5-9538FF59A780}" dt="2024-03-18T18:10:34.033" v="1403"/>
                <pc2:cmRplyMkLst xmlns:pc2="http://schemas.microsoft.com/office/powerpoint/2019/9/main/command">
                  <pc:docMk/>
                  <pc:sldMk cId="2670788032" sldId="388"/>
                  <pc2:cmMk id="{2D265102-C03C-4B8C-B620-77D07DBCB36D}"/>
                  <pc2:cmRplyMk id="{4EDDC8EF-F137-4EB8-AA82-514BF4980E73}"/>
                </pc2:cmRplyMkLst>
              </pc226:cmRplyChg>
            </pc226:cmChg>
          </p:ext>
        </pc:extLst>
      </pc:sldChg>
      <pc:sldChg chg="addSp delSp modSp mod ord">
        <pc:chgData name="Kolisnyk Mariia DIF_OE" userId="5bc93ff1-0502-4ad3-a122-eb6a5beeb03c" providerId="ADAL" clId="{F2A92436-450A-4726-90C5-9538FF59A780}" dt="2024-03-18T16:58:57.381" v="284" actId="1036"/>
        <pc:sldMkLst>
          <pc:docMk/>
          <pc:sldMk cId="2891130490" sldId="402"/>
        </pc:sldMkLst>
        <pc:spChg chg="mod">
          <ac:chgData name="Kolisnyk Mariia DIF_OE" userId="5bc93ff1-0502-4ad3-a122-eb6a5beeb03c" providerId="ADAL" clId="{F2A92436-450A-4726-90C5-9538FF59A780}" dt="2024-03-18T16:16:10.922" v="32"/>
          <ac:spMkLst>
            <pc:docMk/>
            <pc:sldMk cId="2891130490" sldId="402"/>
            <ac:spMk id="3" creationId="{571B0652-8A0B-44C0-B3F3-0FC3B905FAD0}"/>
          </ac:spMkLst>
        </pc:spChg>
        <pc:spChg chg="mod">
          <ac:chgData name="Kolisnyk Mariia DIF_OE" userId="5bc93ff1-0502-4ad3-a122-eb6a5beeb03c" providerId="ADAL" clId="{F2A92436-450A-4726-90C5-9538FF59A780}" dt="2024-03-18T16:17:36.920" v="53"/>
          <ac:spMkLst>
            <pc:docMk/>
            <pc:sldMk cId="2891130490" sldId="402"/>
            <ac:spMk id="9" creationId="{EB532818-B7A2-AC45-6F5D-E610BA8A7052}"/>
          </ac:spMkLst>
        </pc:spChg>
        <pc:spChg chg="mod">
          <ac:chgData name="Kolisnyk Mariia DIF_OE" userId="5bc93ff1-0502-4ad3-a122-eb6a5beeb03c" providerId="ADAL" clId="{F2A92436-450A-4726-90C5-9538FF59A780}" dt="2024-03-18T16:57:57.648" v="273"/>
          <ac:spMkLst>
            <pc:docMk/>
            <pc:sldMk cId="2891130490" sldId="402"/>
            <ac:spMk id="19" creationId="{05304D52-E079-8076-2424-D9528AA654BF}"/>
          </ac:spMkLst>
        </pc:spChg>
        <pc:spChg chg="mod">
          <ac:chgData name="Kolisnyk Mariia DIF_OE" userId="5bc93ff1-0502-4ad3-a122-eb6a5beeb03c" providerId="ADAL" clId="{F2A92436-450A-4726-90C5-9538FF59A780}" dt="2024-03-18T16:57:57.648" v="273"/>
          <ac:spMkLst>
            <pc:docMk/>
            <pc:sldMk cId="2891130490" sldId="402"/>
            <ac:spMk id="20" creationId="{C50DFC17-059C-7D72-533E-534921373FA7}"/>
          </ac:spMkLst>
        </pc:spChg>
        <pc:grpChg chg="add mod">
          <ac:chgData name="Kolisnyk Mariia DIF_OE" userId="5bc93ff1-0502-4ad3-a122-eb6a5beeb03c" providerId="ADAL" clId="{F2A92436-450A-4726-90C5-9538FF59A780}" dt="2024-03-18T16:58:57.381" v="284" actId="1036"/>
          <ac:grpSpMkLst>
            <pc:docMk/>
            <pc:sldMk cId="2891130490" sldId="402"/>
            <ac:grpSpMk id="2" creationId="{A1E18CE4-0A60-A7E9-38D6-D5FE179163F2}"/>
          </ac:grpSpMkLst>
        </pc:grpChg>
        <pc:grpChg chg="add del mod">
          <ac:chgData name="Kolisnyk Mariia DIF_OE" userId="5bc93ff1-0502-4ad3-a122-eb6a5beeb03c" providerId="ADAL" clId="{F2A92436-450A-4726-90C5-9538FF59A780}" dt="2024-03-18T16:18:05.095" v="62" actId="478"/>
          <ac:grpSpMkLst>
            <pc:docMk/>
            <pc:sldMk cId="2891130490" sldId="402"/>
            <ac:grpSpMk id="8" creationId="{8E760C82-9A7D-A850-7901-68C1B303A538}"/>
          </ac:grpSpMkLst>
        </pc:grpChg>
        <pc:grpChg chg="del">
          <ac:chgData name="Kolisnyk Mariia DIF_OE" userId="5bc93ff1-0502-4ad3-a122-eb6a5beeb03c" providerId="ADAL" clId="{F2A92436-450A-4726-90C5-9538FF59A780}" dt="2024-03-18T16:16:08.950" v="31" actId="478"/>
          <ac:grpSpMkLst>
            <pc:docMk/>
            <pc:sldMk cId="2891130490" sldId="402"/>
            <ac:grpSpMk id="11" creationId="{B75FB4C7-21A0-D745-29D5-DAEFB5179496}"/>
          </ac:grpSpMkLst>
        </pc:grpChg>
        <pc:grpChg chg="add del mod">
          <ac:chgData name="Kolisnyk Mariia DIF_OE" userId="5bc93ff1-0502-4ad3-a122-eb6a5beeb03c" providerId="ADAL" clId="{F2A92436-450A-4726-90C5-9538FF59A780}" dt="2024-03-18T16:58:10.322" v="276" actId="478"/>
          <ac:grpSpMkLst>
            <pc:docMk/>
            <pc:sldMk cId="2891130490" sldId="402"/>
            <ac:grpSpMk id="18" creationId="{866EA386-3F0B-43DE-CF05-EED187014946}"/>
          </ac:grpSpMkLst>
        </pc:grpChg>
        <pc:picChg chg="mod">
          <ac:chgData name="Kolisnyk Mariia DIF_OE" userId="5bc93ff1-0502-4ad3-a122-eb6a5beeb03c" providerId="ADAL" clId="{F2A92436-450A-4726-90C5-9538FF59A780}" dt="2024-03-18T16:16:10.922" v="32"/>
          <ac:picMkLst>
            <pc:docMk/>
            <pc:sldMk cId="2891130490" sldId="402"/>
            <ac:picMk id="5" creationId="{D07CD566-B721-DBFC-04C3-E93093405A87}"/>
          </ac:picMkLst>
        </pc:picChg>
        <pc:picChg chg="mod">
          <ac:chgData name="Kolisnyk Mariia DIF_OE" userId="5bc93ff1-0502-4ad3-a122-eb6a5beeb03c" providerId="ADAL" clId="{F2A92436-450A-4726-90C5-9538FF59A780}" dt="2024-03-18T16:17:36.920" v="53"/>
          <ac:picMkLst>
            <pc:docMk/>
            <pc:sldMk cId="2891130490" sldId="402"/>
            <ac:picMk id="14" creationId="{51EC997D-D2AF-E782-0BE6-76878829AC38}"/>
          </ac:picMkLst>
        </pc:picChg>
      </pc:sldChg>
      <pc:sldChg chg="delSp del mod delCm modCm">
        <pc:chgData name="Kolisnyk Mariia DIF_OE" userId="5bc93ff1-0502-4ad3-a122-eb6a5beeb03c" providerId="ADAL" clId="{F2A92436-450A-4726-90C5-9538FF59A780}" dt="2024-03-18T17:47:38.255" v="1276" actId="2696"/>
        <pc:sldMkLst>
          <pc:docMk/>
          <pc:sldMk cId="3149990172" sldId="415"/>
        </pc:sldMkLst>
        <pc:spChg chg="del">
          <ac:chgData name="Kolisnyk Mariia DIF_OE" userId="5bc93ff1-0502-4ad3-a122-eb6a5beeb03c" providerId="ADAL" clId="{F2A92436-450A-4726-90C5-9538FF59A780}" dt="2024-03-18T16:14:34.278" v="22" actId="478"/>
          <ac:spMkLst>
            <pc:docMk/>
            <pc:sldMk cId="3149990172" sldId="415"/>
            <ac:spMk id="21" creationId="{F8A11362-CD55-14D0-6002-0691224F70B1}"/>
          </ac:spMkLst>
        </pc:spChg>
        <pc:extLst>
          <p:ext xmlns:p="http://schemas.openxmlformats.org/presentationml/2006/main" uri="{D6D511B9-2390-475A-947B-AFAB55BFBCF1}">
            <pc226:cmChg xmlns:pc226="http://schemas.microsoft.com/office/powerpoint/2022/06/main/command" chg="del mod">
              <pc226:chgData name="Kolisnyk Mariia DIF_OE" userId="5bc93ff1-0502-4ad3-a122-eb6a5beeb03c" providerId="ADAL" clId="{F2A92436-450A-4726-90C5-9538FF59A780}" dt="2024-03-18T16:11:14.049" v="1"/>
              <pc2:cmMkLst xmlns:pc2="http://schemas.microsoft.com/office/powerpoint/2019/9/main/command">
                <pc:docMk/>
                <pc:sldMk cId="3149990172" sldId="415"/>
                <pc2:cmMk id="{88BD9525-27E2-4718-93CA-D8C6680AF19B}"/>
              </pc2:cmMkLst>
            </pc226:cmChg>
          </p:ext>
        </pc:extLst>
      </pc:sldChg>
      <pc:sldChg chg="modSp mod modCm">
        <pc:chgData name="Kolisnyk Mariia DIF_OE" userId="5bc93ff1-0502-4ad3-a122-eb6a5beeb03c" providerId="ADAL" clId="{F2A92436-450A-4726-90C5-9538FF59A780}" dt="2024-03-18T18:08:05.807" v="1402"/>
        <pc:sldMkLst>
          <pc:docMk/>
          <pc:sldMk cId="592508147" sldId="422"/>
        </pc:sldMkLst>
        <pc:graphicFrameChg chg="mod">
          <ac:chgData name="Kolisnyk Mariia DIF_OE" userId="5bc93ff1-0502-4ad3-a122-eb6a5beeb03c" providerId="ADAL" clId="{F2A92436-450A-4726-90C5-9538FF59A780}" dt="2024-03-18T18:07:07.805" v="1400"/>
          <ac:graphicFrameMkLst>
            <pc:docMk/>
            <pc:sldMk cId="592508147" sldId="422"/>
            <ac:graphicFrameMk id="2" creationId="{5D3CF4F8-F2DE-BCDE-C45F-89A810F5B117}"/>
          </ac:graphicFrameMkLst>
        </pc:graphicFrameChg>
        <pc:picChg chg="mod">
          <ac:chgData name="Kolisnyk Mariia DIF_OE" userId="5bc93ff1-0502-4ad3-a122-eb6a5beeb03c" providerId="ADAL" clId="{F2A92436-450A-4726-90C5-9538FF59A780}" dt="2024-03-18T18:07:13.540" v="1401" actId="1076"/>
          <ac:picMkLst>
            <pc:docMk/>
            <pc:sldMk cId="592508147" sldId="422"/>
            <ac:picMk id="17" creationId="{A28EAC05-37FA-CD45-0D58-8F585494DA2C}"/>
          </ac:picMkLst>
        </pc:picChg>
        <pc:picChg chg="mod">
          <ac:chgData name="Kolisnyk Mariia DIF_OE" userId="5bc93ff1-0502-4ad3-a122-eb6a5beeb03c" providerId="ADAL" clId="{F2A92436-450A-4726-90C5-9538FF59A780}" dt="2024-03-18T18:07:04.878" v="1399" actId="1076"/>
          <ac:picMkLst>
            <pc:docMk/>
            <pc:sldMk cId="592508147" sldId="422"/>
            <ac:picMk id="20" creationId="{0544C437-4EB2-5D73-FA14-C1F0BF14C0DC}"/>
          </ac:picMkLst>
        </pc:picChg>
        <pc:extLst>
          <p:ext xmlns:p="http://schemas.openxmlformats.org/presentationml/2006/main" uri="{D6D511B9-2390-475A-947B-AFAB55BFBCF1}">
            <pc226:cmChg xmlns:pc226="http://schemas.microsoft.com/office/powerpoint/2022/06/main/command" chg="">
              <pc226:chgData name="Kolisnyk Mariia DIF_OE" userId="5bc93ff1-0502-4ad3-a122-eb6a5beeb03c" providerId="ADAL" clId="{F2A92436-450A-4726-90C5-9538FF59A780}" dt="2024-03-18T18:08:05.807" v="1402"/>
              <pc2:cmMkLst xmlns:pc2="http://schemas.microsoft.com/office/powerpoint/2019/9/main/command">
                <pc:docMk/>
                <pc:sldMk cId="592508147" sldId="422"/>
                <pc2:cmMk id="{890C22F0-F18A-414F-B0B3-3C4078E120F7}"/>
              </pc2:cmMkLst>
              <pc226:cmRplyChg chg="add">
                <pc226:chgData name="Kolisnyk Mariia DIF_OE" userId="5bc93ff1-0502-4ad3-a122-eb6a5beeb03c" providerId="ADAL" clId="{F2A92436-450A-4726-90C5-9538FF59A780}" dt="2024-03-18T18:08:05.807" v="1402"/>
                <pc2:cmRplyMkLst xmlns:pc2="http://schemas.microsoft.com/office/powerpoint/2019/9/main/command">
                  <pc:docMk/>
                  <pc:sldMk cId="592508147" sldId="422"/>
                  <pc2:cmMk id="{890C22F0-F18A-414F-B0B3-3C4078E120F7}"/>
                  <pc2:cmRplyMk id="{F5497117-F694-4816-92C5-C97092C10B90}"/>
                </pc2:cmRplyMkLst>
              </pc226:cmRplyChg>
            </pc226:cmChg>
          </p:ext>
        </pc:extLst>
      </pc:sldChg>
      <pc:sldChg chg="addSp delSp modSp mod ord">
        <pc:chgData name="Kolisnyk Mariia DIF_OE" userId="5bc93ff1-0502-4ad3-a122-eb6a5beeb03c" providerId="ADAL" clId="{F2A92436-450A-4726-90C5-9538FF59A780}" dt="2024-03-18T16:58:48.055" v="281" actId="1036"/>
        <pc:sldMkLst>
          <pc:docMk/>
          <pc:sldMk cId="1162691310" sldId="442"/>
        </pc:sldMkLst>
        <pc:spChg chg="mod">
          <ac:chgData name="Kolisnyk Mariia DIF_OE" userId="5bc93ff1-0502-4ad3-a122-eb6a5beeb03c" providerId="ADAL" clId="{F2A92436-450A-4726-90C5-9538FF59A780}" dt="2024-03-18T16:17:56.411" v="58"/>
          <ac:spMkLst>
            <pc:docMk/>
            <pc:sldMk cId="1162691310" sldId="442"/>
            <ac:spMk id="4" creationId="{B8EF19F7-8F55-5D18-B245-05A18CF7F843}"/>
          </ac:spMkLst>
        </pc:spChg>
        <pc:spChg chg="mod">
          <ac:chgData name="Kolisnyk Mariia DIF_OE" userId="5bc93ff1-0502-4ad3-a122-eb6a5beeb03c" providerId="ADAL" clId="{F2A92436-450A-4726-90C5-9538FF59A780}" dt="2024-03-18T16:57:43.708" v="270" actId="1076"/>
          <ac:spMkLst>
            <pc:docMk/>
            <pc:sldMk cId="1162691310" sldId="442"/>
            <ac:spMk id="14" creationId="{F5EA2FB7-D8DF-55CF-7BC7-FB9D076C81D1}"/>
          </ac:spMkLst>
        </pc:spChg>
        <pc:spChg chg="mod">
          <ac:chgData name="Kolisnyk Mariia DIF_OE" userId="5bc93ff1-0502-4ad3-a122-eb6a5beeb03c" providerId="ADAL" clId="{F2A92436-450A-4726-90C5-9538FF59A780}" dt="2024-03-18T16:57:17.144" v="265"/>
          <ac:spMkLst>
            <pc:docMk/>
            <pc:sldMk cId="1162691310" sldId="442"/>
            <ac:spMk id="16" creationId="{CC9CB8E0-A571-9BF5-51DD-461230B7DC25}"/>
          </ac:spMkLst>
        </pc:spChg>
        <pc:grpChg chg="add mod">
          <ac:chgData name="Kolisnyk Mariia DIF_OE" userId="5bc93ff1-0502-4ad3-a122-eb6a5beeb03c" providerId="ADAL" clId="{F2A92436-450A-4726-90C5-9538FF59A780}" dt="2024-03-18T16:58:48.055" v="281" actId="1036"/>
          <ac:grpSpMkLst>
            <pc:docMk/>
            <pc:sldMk cId="1162691310" sldId="442"/>
            <ac:grpSpMk id="3" creationId="{0E24B409-709B-3DA5-AD3F-7AAB08D6C70E}"/>
          </ac:grpSpMkLst>
        </pc:grpChg>
        <pc:grpChg chg="add del mod">
          <ac:chgData name="Kolisnyk Mariia DIF_OE" userId="5bc93ff1-0502-4ad3-a122-eb6a5beeb03c" providerId="ADAL" clId="{F2A92436-450A-4726-90C5-9538FF59A780}" dt="2024-03-18T16:57:48.769" v="272" actId="478"/>
          <ac:grpSpMkLst>
            <pc:docMk/>
            <pc:sldMk cId="1162691310" sldId="442"/>
            <ac:grpSpMk id="6" creationId="{2DD64153-CC0F-2613-B0E2-56A4BFDAE216}"/>
          </ac:grpSpMkLst>
        </pc:grpChg>
        <pc:grpChg chg="del">
          <ac:chgData name="Kolisnyk Mariia DIF_OE" userId="5bc93ff1-0502-4ad3-a122-eb6a5beeb03c" providerId="ADAL" clId="{F2A92436-450A-4726-90C5-9538FF59A780}" dt="2024-03-18T16:17:55.205" v="57" actId="478"/>
          <ac:grpSpMkLst>
            <pc:docMk/>
            <pc:sldMk cId="1162691310" sldId="442"/>
            <ac:grpSpMk id="8" creationId="{CB97A82B-5416-B759-A24E-34CFC0BB122A}"/>
          </ac:grpSpMkLst>
        </pc:grpChg>
        <pc:picChg chg="mod">
          <ac:chgData name="Kolisnyk Mariia DIF_OE" userId="5bc93ff1-0502-4ad3-a122-eb6a5beeb03c" providerId="ADAL" clId="{F2A92436-450A-4726-90C5-9538FF59A780}" dt="2024-03-18T16:17:56.411" v="58"/>
          <ac:picMkLst>
            <pc:docMk/>
            <pc:sldMk cId="1162691310" sldId="442"/>
            <ac:picMk id="5" creationId="{0A4C226F-E255-DBA6-8A11-3B71A4D1C589}"/>
          </ac:picMkLst>
        </pc:picChg>
      </pc:sldChg>
      <pc:sldChg chg="addSp delSp modSp mod">
        <pc:chgData name="Kolisnyk Mariia DIF_OE" userId="5bc93ff1-0502-4ad3-a122-eb6a5beeb03c" providerId="ADAL" clId="{F2A92436-450A-4726-90C5-9538FF59A780}" dt="2024-03-18T16:13:20.956" v="20" actId="1076"/>
        <pc:sldMkLst>
          <pc:docMk/>
          <pc:sldMk cId="109698259" sldId="443"/>
        </pc:sldMkLst>
        <pc:spChg chg="del">
          <ac:chgData name="Kolisnyk Mariia DIF_OE" userId="5bc93ff1-0502-4ad3-a122-eb6a5beeb03c" providerId="ADAL" clId="{F2A92436-450A-4726-90C5-9538FF59A780}" dt="2024-03-18T16:12:07.817" v="10" actId="478"/>
          <ac:spMkLst>
            <pc:docMk/>
            <pc:sldMk cId="109698259" sldId="443"/>
            <ac:spMk id="2" creationId="{00000000-0000-0000-0000-000000000000}"/>
          </ac:spMkLst>
        </pc:spChg>
        <pc:spChg chg="mod">
          <ac:chgData name="Kolisnyk Mariia DIF_OE" userId="5bc93ff1-0502-4ad3-a122-eb6a5beeb03c" providerId="ADAL" clId="{F2A92436-450A-4726-90C5-9538FF59A780}" dt="2024-03-18T16:11:40.586" v="2"/>
          <ac:spMkLst>
            <pc:docMk/>
            <pc:sldMk cId="109698259" sldId="443"/>
            <ac:spMk id="6" creationId="{9A837CDF-FFC3-12EB-2CCB-02F1D6E7715B}"/>
          </ac:spMkLst>
        </pc:spChg>
        <pc:spChg chg="add del mod">
          <ac:chgData name="Kolisnyk Mariia DIF_OE" userId="5bc93ff1-0502-4ad3-a122-eb6a5beeb03c" providerId="ADAL" clId="{F2A92436-450A-4726-90C5-9538FF59A780}" dt="2024-03-18T16:12:41.264" v="13" actId="478"/>
          <ac:spMkLst>
            <pc:docMk/>
            <pc:sldMk cId="109698259" sldId="443"/>
            <ac:spMk id="9" creationId="{059AA0C3-791A-28C7-B15D-5AE98E089801}"/>
          </ac:spMkLst>
        </pc:spChg>
        <pc:spChg chg="add mod">
          <ac:chgData name="Kolisnyk Mariia DIF_OE" userId="5bc93ff1-0502-4ad3-a122-eb6a5beeb03c" providerId="ADAL" clId="{F2A92436-450A-4726-90C5-9538FF59A780}" dt="2024-03-18T16:13:20.956" v="20" actId="1076"/>
          <ac:spMkLst>
            <pc:docMk/>
            <pc:sldMk cId="109698259" sldId="443"/>
            <ac:spMk id="11" creationId="{63D7F006-18ED-D591-608C-CABA12A86283}"/>
          </ac:spMkLst>
        </pc:spChg>
        <pc:grpChg chg="add del mod">
          <ac:chgData name="Kolisnyk Mariia DIF_OE" userId="5bc93ff1-0502-4ad3-a122-eb6a5beeb03c" providerId="ADAL" clId="{F2A92436-450A-4726-90C5-9538FF59A780}" dt="2024-03-18T16:12:04.708" v="9" actId="478"/>
          <ac:grpSpMkLst>
            <pc:docMk/>
            <pc:sldMk cId="109698259" sldId="443"/>
            <ac:grpSpMk id="3" creationId="{B781F0A8-5870-BE02-3335-480F3FE4C8C3}"/>
          </ac:grpSpMkLst>
        </pc:grpChg>
        <pc:picChg chg="mod">
          <ac:chgData name="Kolisnyk Mariia DIF_OE" userId="5bc93ff1-0502-4ad3-a122-eb6a5beeb03c" providerId="ADAL" clId="{F2A92436-450A-4726-90C5-9538FF59A780}" dt="2024-03-18T16:11:40.586" v="2"/>
          <ac:picMkLst>
            <pc:docMk/>
            <pc:sldMk cId="109698259" sldId="443"/>
            <ac:picMk id="8" creationId="{D47F19E2-1BE2-D62C-4743-FFC8E916B022}"/>
          </ac:picMkLst>
        </pc:picChg>
      </pc:sldChg>
      <pc:sldChg chg="addSp delSp modSp mod">
        <pc:chgData name="Kolisnyk Mariia DIF_OE" userId="5bc93ff1-0502-4ad3-a122-eb6a5beeb03c" providerId="ADAL" clId="{F2A92436-450A-4726-90C5-9538FF59A780}" dt="2024-03-18T17:51:00.814" v="1319" actId="1076"/>
        <pc:sldMkLst>
          <pc:docMk/>
          <pc:sldMk cId="1028819308" sldId="448"/>
        </pc:sldMkLst>
        <pc:spChg chg="del mod topLvl">
          <ac:chgData name="Kolisnyk Mariia DIF_OE" userId="5bc93ff1-0502-4ad3-a122-eb6a5beeb03c" providerId="ADAL" clId="{F2A92436-450A-4726-90C5-9538FF59A780}" dt="2024-03-18T17:49:11.390" v="1291" actId="478"/>
          <ac:spMkLst>
            <pc:docMk/>
            <pc:sldMk cId="1028819308" sldId="448"/>
            <ac:spMk id="7" creationId="{EE306B40-9BF4-9587-D74C-E9787104BD80}"/>
          </ac:spMkLst>
        </pc:spChg>
        <pc:spChg chg="add mod">
          <ac:chgData name="Kolisnyk Mariia DIF_OE" userId="5bc93ff1-0502-4ad3-a122-eb6a5beeb03c" providerId="ADAL" clId="{F2A92436-450A-4726-90C5-9538FF59A780}" dt="2024-03-18T16:13:44.912" v="21"/>
          <ac:spMkLst>
            <pc:docMk/>
            <pc:sldMk cId="1028819308" sldId="448"/>
            <ac:spMk id="10" creationId="{3070B549-459F-3D24-446A-753BA98E9E52}"/>
          </ac:spMkLst>
        </pc:spChg>
        <pc:spChg chg="mod">
          <ac:chgData name="Kolisnyk Mariia DIF_OE" userId="5bc93ff1-0502-4ad3-a122-eb6a5beeb03c" providerId="ADAL" clId="{F2A92436-450A-4726-90C5-9538FF59A780}" dt="2024-03-18T17:48:14.103" v="1277"/>
          <ac:spMkLst>
            <pc:docMk/>
            <pc:sldMk cId="1028819308" sldId="448"/>
            <ac:spMk id="12" creationId="{C94812CC-FD95-63B8-0EC2-75D0E7ED4C98}"/>
          </ac:spMkLst>
        </pc:spChg>
        <pc:spChg chg="del mod topLvl">
          <ac:chgData name="Kolisnyk Mariia DIF_OE" userId="5bc93ff1-0502-4ad3-a122-eb6a5beeb03c" providerId="ADAL" clId="{F2A92436-450A-4726-90C5-9538FF59A780}" dt="2024-03-18T17:48:48.905" v="1284" actId="478"/>
          <ac:spMkLst>
            <pc:docMk/>
            <pc:sldMk cId="1028819308" sldId="448"/>
            <ac:spMk id="15" creationId="{534BCF18-6335-6281-D0F0-BF1F1D55F515}"/>
          </ac:spMkLst>
        </pc:spChg>
        <pc:spChg chg="add del mod topLvl">
          <ac:chgData name="Kolisnyk Mariia DIF_OE" userId="5bc93ff1-0502-4ad3-a122-eb6a5beeb03c" providerId="ADAL" clId="{F2A92436-450A-4726-90C5-9538FF59A780}" dt="2024-03-18T17:49:40.695" v="1301" actId="478"/>
          <ac:spMkLst>
            <pc:docMk/>
            <pc:sldMk cId="1028819308" sldId="448"/>
            <ac:spMk id="18" creationId="{E79D85CE-BA14-125C-4D3D-B52B147E62E3}"/>
          </ac:spMkLst>
        </pc:spChg>
        <pc:spChg chg="add del mod">
          <ac:chgData name="Kolisnyk Mariia DIF_OE" userId="5bc93ff1-0502-4ad3-a122-eb6a5beeb03c" providerId="ADAL" clId="{F2A92436-450A-4726-90C5-9538FF59A780}" dt="2024-03-18T17:49:34.847" v="1297" actId="478"/>
          <ac:spMkLst>
            <pc:docMk/>
            <pc:sldMk cId="1028819308" sldId="448"/>
            <ac:spMk id="21" creationId="{3EFD599F-B612-0E17-4BEB-75E66B3D0E8D}"/>
          </ac:spMkLst>
        </pc:spChg>
        <pc:spChg chg="add del mod topLvl">
          <ac:chgData name="Kolisnyk Mariia DIF_OE" userId="5bc93ff1-0502-4ad3-a122-eb6a5beeb03c" providerId="ADAL" clId="{F2A92436-450A-4726-90C5-9538FF59A780}" dt="2024-03-18T17:50:50.829" v="1318" actId="1076"/>
          <ac:spMkLst>
            <pc:docMk/>
            <pc:sldMk cId="1028819308" sldId="448"/>
            <ac:spMk id="23" creationId="{9AADAD5E-C8BC-2EAC-D108-4AAC3C0D51E7}"/>
          </ac:spMkLst>
        </pc:spChg>
        <pc:grpChg chg="del">
          <ac:chgData name="Kolisnyk Mariia DIF_OE" userId="5bc93ff1-0502-4ad3-a122-eb6a5beeb03c" providerId="ADAL" clId="{F2A92436-450A-4726-90C5-9538FF59A780}" dt="2024-03-18T16:11:55.480" v="6" actId="478"/>
          <ac:grpSpMkLst>
            <pc:docMk/>
            <pc:sldMk cId="1028819308" sldId="448"/>
            <ac:grpSpMk id="2" creationId="{46D9FED0-91D8-3928-9E80-9575B0D2BBFD}"/>
          </ac:grpSpMkLst>
        </pc:grpChg>
        <pc:grpChg chg="add del mod">
          <ac:chgData name="Kolisnyk Mariia DIF_OE" userId="5bc93ff1-0502-4ad3-a122-eb6a5beeb03c" providerId="ADAL" clId="{F2A92436-450A-4726-90C5-9538FF59A780}" dt="2024-03-18T17:49:11.390" v="1291" actId="478"/>
          <ac:grpSpMkLst>
            <pc:docMk/>
            <pc:sldMk cId="1028819308" sldId="448"/>
            <ac:grpSpMk id="5" creationId="{F76DC5F0-7398-F622-0A4E-4147E9B4DC25}"/>
          </ac:grpSpMkLst>
        </pc:grpChg>
        <pc:grpChg chg="add del mod">
          <ac:chgData name="Kolisnyk Mariia DIF_OE" userId="5bc93ff1-0502-4ad3-a122-eb6a5beeb03c" providerId="ADAL" clId="{F2A92436-450A-4726-90C5-9538FF59A780}" dt="2024-03-18T17:48:50.885" v="1285" actId="478"/>
          <ac:grpSpMkLst>
            <pc:docMk/>
            <pc:sldMk cId="1028819308" sldId="448"/>
            <ac:grpSpMk id="11" creationId="{72E77FF7-8A05-3023-EF9C-6C6640A805F6}"/>
          </ac:grpSpMkLst>
        </pc:grpChg>
        <pc:grpChg chg="add del mod">
          <ac:chgData name="Kolisnyk Mariia DIF_OE" userId="5bc93ff1-0502-4ad3-a122-eb6a5beeb03c" providerId="ADAL" clId="{F2A92436-450A-4726-90C5-9538FF59A780}" dt="2024-03-18T17:48:48.905" v="1284" actId="478"/>
          <ac:grpSpMkLst>
            <pc:docMk/>
            <pc:sldMk cId="1028819308" sldId="448"/>
            <ac:grpSpMk id="14" creationId="{2265ECAB-C767-35A3-65AE-D7DA95D21390}"/>
          </ac:grpSpMkLst>
        </pc:grpChg>
        <pc:grpChg chg="add del mod">
          <ac:chgData name="Kolisnyk Mariia DIF_OE" userId="5bc93ff1-0502-4ad3-a122-eb6a5beeb03c" providerId="ADAL" clId="{F2A92436-450A-4726-90C5-9538FF59A780}" dt="2024-03-18T17:49:40.695" v="1301" actId="478"/>
          <ac:grpSpMkLst>
            <pc:docMk/>
            <pc:sldMk cId="1028819308" sldId="448"/>
            <ac:grpSpMk id="17" creationId="{CB75C66A-BE48-3235-E879-B98EB4244C01}"/>
          </ac:grpSpMkLst>
        </pc:grpChg>
        <pc:grpChg chg="add del mod">
          <ac:chgData name="Kolisnyk Mariia DIF_OE" userId="5bc93ff1-0502-4ad3-a122-eb6a5beeb03c" providerId="ADAL" clId="{F2A92436-450A-4726-90C5-9538FF59A780}" dt="2024-03-18T17:50:08.001" v="1311" actId="478"/>
          <ac:grpSpMkLst>
            <pc:docMk/>
            <pc:sldMk cId="1028819308" sldId="448"/>
            <ac:grpSpMk id="22" creationId="{A3495695-F66B-EF54-76E8-F54425580D48}"/>
          </ac:grpSpMkLst>
        </pc:grpChg>
        <pc:picChg chg="add del mod">
          <ac:chgData name="Kolisnyk Mariia DIF_OE" userId="5bc93ff1-0502-4ad3-a122-eb6a5beeb03c" providerId="ADAL" clId="{F2A92436-450A-4726-90C5-9538FF59A780}" dt="2024-03-18T17:50:25.273" v="1315" actId="1076"/>
          <ac:picMkLst>
            <pc:docMk/>
            <pc:sldMk cId="1028819308" sldId="448"/>
            <ac:picMk id="8" creationId="{2E37E2FD-729F-A0F4-B5E3-C4EE7D38151A}"/>
          </ac:picMkLst>
        </pc:picChg>
        <pc:picChg chg="add del mod ord topLvl">
          <ac:chgData name="Kolisnyk Mariia DIF_OE" userId="5bc93ff1-0502-4ad3-a122-eb6a5beeb03c" providerId="ADAL" clId="{F2A92436-450A-4726-90C5-9538FF59A780}" dt="2024-03-18T17:51:00.814" v="1319" actId="1076"/>
          <ac:picMkLst>
            <pc:docMk/>
            <pc:sldMk cId="1028819308" sldId="448"/>
            <ac:picMk id="9" creationId="{A9212B3C-6767-54A5-FEFD-8539FC41D9F5}"/>
          </ac:picMkLst>
        </pc:picChg>
        <pc:picChg chg="mod">
          <ac:chgData name="Kolisnyk Mariia DIF_OE" userId="5bc93ff1-0502-4ad3-a122-eb6a5beeb03c" providerId="ADAL" clId="{F2A92436-450A-4726-90C5-9538FF59A780}" dt="2024-03-18T17:48:14.103" v="1277"/>
          <ac:picMkLst>
            <pc:docMk/>
            <pc:sldMk cId="1028819308" sldId="448"/>
            <ac:picMk id="13" creationId="{54A86C98-0771-2882-8847-8100B593026E}"/>
          </ac:picMkLst>
        </pc:picChg>
        <pc:picChg chg="del mod topLvl">
          <ac:chgData name="Kolisnyk Mariia DIF_OE" userId="5bc93ff1-0502-4ad3-a122-eb6a5beeb03c" providerId="ADAL" clId="{F2A92436-450A-4726-90C5-9538FF59A780}" dt="2024-03-18T17:49:15.872" v="1292" actId="478"/>
          <ac:picMkLst>
            <pc:docMk/>
            <pc:sldMk cId="1028819308" sldId="448"/>
            <ac:picMk id="16" creationId="{2785901A-C797-2F3C-83A8-EE48C1013CC1}"/>
          </ac:picMkLst>
        </pc:picChg>
        <pc:picChg chg="add del mod topLvl">
          <ac:chgData name="Kolisnyk Mariia DIF_OE" userId="5bc93ff1-0502-4ad3-a122-eb6a5beeb03c" providerId="ADAL" clId="{F2A92436-450A-4726-90C5-9538FF59A780}" dt="2024-03-18T17:49:40.695" v="1301" actId="478"/>
          <ac:picMkLst>
            <pc:docMk/>
            <pc:sldMk cId="1028819308" sldId="448"/>
            <ac:picMk id="19" creationId="{E1C94102-036E-CE77-9D96-E20D171B8203}"/>
          </ac:picMkLst>
        </pc:picChg>
        <pc:picChg chg="del mod topLvl">
          <ac:chgData name="Kolisnyk Mariia DIF_OE" userId="5bc93ff1-0502-4ad3-a122-eb6a5beeb03c" providerId="ADAL" clId="{F2A92436-450A-4726-90C5-9538FF59A780}" dt="2024-03-18T17:50:08.001" v="1311" actId="478"/>
          <ac:picMkLst>
            <pc:docMk/>
            <pc:sldMk cId="1028819308" sldId="448"/>
            <ac:picMk id="24" creationId="{0B172453-13C4-D77E-A122-F85130E88091}"/>
          </ac:picMkLst>
        </pc:picChg>
      </pc:sldChg>
      <pc:sldChg chg="addSp delSp modSp mod">
        <pc:chgData name="Kolisnyk Mariia DIF_OE" userId="5bc93ff1-0502-4ad3-a122-eb6a5beeb03c" providerId="ADAL" clId="{F2A92436-450A-4726-90C5-9538FF59A780}" dt="2024-03-18T16:23:17.596" v="125" actId="1035"/>
        <pc:sldMkLst>
          <pc:docMk/>
          <pc:sldMk cId="1616783603" sldId="453"/>
        </pc:sldMkLst>
        <pc:spChg chg="mod">
          <ac:chgData name="Kolisnyk Mariia DIF_OE" userId="5bc93ff1-0502-4ad3-a122-eb6a5beeb03c" providerId="ADAL" clId="{F2A92436-450A-4726-90C5-9538FF59A780}" dt="2024-03-18T16:15:40.392" v="23"/>
          <ac:spMkLst>
            <pc:docMk/>
            <pc:sldMk cId="1616783603" sldId="453"/>
            <ac:spMk id="3" creationId="{7AB0965B-1A46-7B61-1F37-18465DE49015}"/>
          </ac:spMkLst>
        </pc:spChg>
        <pc:spChg chg="add del mod topLvl">
          <ac:chgData name="Kolisnyk Mariia DIF_OE" userId="5bc93ff1-0502-4ad3-a122-eb6a5beeb03c" providerId="ADAL" clId="{F2A92436-450A-4726-90C5-9538FF59A780}" dt="2024-03-18T16:19:50.316" v="85" actId="478"/>
          <ac:spMkLst>
            <pc:docMk/>
            <pc:sldMk cId="1616783603" sldId="453"/>
            <ac:spMk id="7" creationId="{4C5EFED6-C5DA-3AF4-BF34-90FB50148804}"/>
          </ac:spMkLst>
        </pc:spChg>
        <pc:spChg chg="mod topLvl">
          <ac:chgData name="Kolisnyk Mariia DIF_OE" userId="5bc93ff1-0502-4ad3-a122-eb6a5beeb03c" providerId="ADAL" clId="{F2A92436-450A-4726-90C5-9538FF59A780}" dt="2024-03-18T16:19:50.316" v="85" actId="478"/>
          <ac:spMkLst>
            <pc:docMk/>
            <pc:sldMk cId="1616783603" sldId="453"/>
            <ac:spMk id="8" creationId="{36843D71-47FE-270A-DC4D-51005BB0A097}"/>
          </ac:spMkLst>
        </pc:spChg>
        <pc:spChg chg="mod">
          <ac:chgData name="Kolisnyk Mariia DIF_OE" userId="5bc93ff1-0502-4ad3-a122-eb6a5beeb03c" providerId="ADAL" clId="{F2A92436-450A-4726-90C5-9538FF59A780}" dt="2024-03-18T16:19:50.977" v="86" actId="1076"/>
          <ac:spMkLst>
            <pc:docMk/>
            <pc:sldMk cId="1616783603" sldId="453"/>
            <ac:spMk id="9" creationId="{314CB241-64C8-3619-C02A-A19DFB03C1E0}"/>
          </ac:spMkLst>
        </pc:spChg>
        <pc:spChg chg="mod">
          <ac:chgData name="Kolisnyk Mariia DIF_OE" userId="5bc93ff1-0502-4ad3-a122-eb6a5beeb03c" providerId="ADAL" clId="{F2A92436-450A-4726-90C5-9538FF59A780}" dt="2024-03-18T16:19:54.541" v="88"/>
          <ac:spMkLst>
            <pc:docMk/>
            <pc:sldMk cId="1616783603" sldId="453"/>
            <ac:spMk id="15" creationId="{B7C06DF9-0F9D-0BD2-DC97-10AD75BE9143}"/>
          </ac:spMkLst>
        </pc:spChg>
        <pc:spChg chg="mod">
          <ac:chgData name="Kolisnyk Mariia DIF_OE" userId="5bc93ff1-0502-4ad3-a122-eb6a5beeb03c" providerId="ADAL" clId="{F2A92436-450A-4726-90C5-9538FF59A780}" dt="2024-03-18T16:21:46.198" v="107"/>
          <ac:spMkLst>
            <pc:docMk/>
            <pc:sldMk cId="1616783603" sldId="453"/>
            <ac:spMk id="18" creationId="{66FA4D6E-13FF-FC59-9A78-DAC687784014}"/>
          </ac:spMkLst>
        </pc:spChg>
        <pc:grpChg chg="add del mod">
          <ac:chgData name="Kolisnyk Mariia DIF_OE" userId="5bc93ff1-0502-4ad3-a122-eb6a5beeb03c" providerId="ADAL" clId="{F2A92436-450A-4726-90C5-9538FF59A780}" dt="2024-03-18T16:16:24.377" v="36" actId="478"/>
          <ac:grpSpMkLst>
            <pc:docMk/>
            <pc:sldMk cId="1616783603" sldId="453"/>
            <ac:grpSpMk id="2" creationId="{C27D2528-A472-496F-8DB9-7AEDE6566AFF}"/>
          </ac:grpSpMkLst>
        </pc:grpChg>
        <pc:grpChg chg="add mod">
          <ac:chgData name="Kolisnyk Mariia DIF_OE" userId="5bc93ff1-0502-4ad3-a122-eb6a5beeb03c" providerId="ADAL" clId="{F2A92436-450A-4726-90C5-9538FF59A780}" dt="2024-03-18T16:19:51.464" v="87" actId="1076"/>
          <ac:grpSpMkLst>
            <pc:docMk/>
            <pc:sldMk cId="1616783603" sldId="453"/>
            <ac:grpSpMk id="5" creationId="{7BFFEFB1-BD91-C127-E835-17AE17620979}"/>
          </ac:grpSpMkLst>
        </pc:grpChg>
        <pc:grpChg chg="add del mod ord">
          <ac:chgData name="Kolisnyk Mariia DIF_OE" userId="5bc93ff1-0502-4ad3-a122-eb6a5beeb03c" providerId="ADAL" clId="{F2A92436-450A-4726-90C5-9538FF59A780}" dt="2024-03-18T16:23:17.596" v="125" actId="1035"/>
          <ac:grpSpMkLst>
            <pc:docMk/>
            <pc:sldMk cId="1616783603" sldId="453"/>
            <ac:grpSpMk id="6" creationId="{CE6B8826-2A29-584E-B053-D0CB8952170C}"/>
          </ac:grpSpMkLst>
        </pc:grpChg>
        <pc:grpChg chg="add del mod">
          <ac:chgData name="Kolisnyk Mariia DIF_OE" userId="5bc93ff1-0502-4ad3-a122-eb6a5beeb03c" providerId="ADAL" clId="{F2A92436-450A-4726-90C5-9538FF59A780}" dt="2024-03-18T16:20:14.253" v="94" actId="478"/>
          <ac:grpSpMkLst>
            <pc:docMk/>
            <pc:sldMk cId="1616783603" sldId="453"/>
            <ac:grpSpMk id="14" creationId="{A84E74A6-DB45-F7CA-7CDE-90D57A8865FA}"/>
          </ac:grpSpMkLst>
        </pc:grpChg>
        <pc:grpChg chg="add del mod ord">
          <ac:chgData name="Kolisnyk Mariia DIF_OE" userId="5bc93ff1-0502-4ad3-a122-eb6a5beeb03c" providerId="ADAL" clId="{F2A92436-450A-4726-90C5-9538FF59A780}" dt="2024-03-18T16:22:13.867" v="117" actId="478"/>
          <ac:grpSpMkLst>
            <pc:docMk/>
            <pc:sldMk cId="1616783603" sldId="453"/>
            <ac:grpSpMk id="17" creationId="{615F15B9-FFDF-DDA3-0272-D854B0CDE335}"/>
          </ac:grpSpMkLst>
        </pc:grpChg>
        <pc:picChg chg="mod">
          <ac:chgData name="Kolisnyk Mariia DIF_OE" userId="5bc93ff1-0502-4ad3-a122-eb6a5beeb03c" providerId="ADAL" clId="{F2A92436-450A-4726-90C5-9538FF59A780}" dt="2024-03-18T16:15:40.392" v="23"/>
          <ac:picMkLst>
            <pc:docMk/>
            <pc:sldMk cId="1616783603" sldId="453"/>
            <ac:picMk id="4" creationId="{57096FFC-EDC4-770A-47CD-5AB98399A0A2}"/>
          </ac:picMkLst>
        </pc:picChg>
        <pc:picChg chg="mod">
          <ac:chgData name="Kolisnyk Mariia DIF_OE" userId="5bc93ff1-0502-4ad3-a122-eb6a5beeb03c" providerId="ADAL" clId="{F2A92436-450A-4726-90C5-9538FF59A780}" dt="2024-03-18T16:19:40.024" v="79"/>
          <ac:picMkLst>
            <pc:docMk/>
            <pc:sldMk cId="1616783603" sldId="453"/>
            <ac:picMk id="13" creationId="{A61D419B-0D5A-7EB8-E1BC-A7DE9C9CCEFF}"/>
          </ac:picMkLst>
        </pc:picChg>
        <pc:picChg chg="mod">
          <ac:chgData name="Kolisnyk Mariia DIF_OE" userId="5bc93ff1-0502-4ad3-a122-eb6a5beeb03c" providerId="ADAL" clId="{F2A92436-450A-4726-90C5-9538FF59A780}" dt="2024-03-18T16:19:54.541" v="88"/>
          <ac:picMkLst>
            <pc:docMk/>
            <pc:sldMk cId="1616783603" sldId="453"/>
            <ac:picMk id="16" creationId="{21AB96B1-C8AF-D742-E70D-EA6859872765}"/>
          </ac:picMkLst>
        </pc:picChg>
        <pc:picChg chg="mod">
          <ac:chgData name="Kolisnyk Mariia DIF_OE" userId="5bc93ff1-0502-4ad3-a122-eb6a5beeb03c" providerId="ADAL" clId="{F2A92436-450A-4726-90C5-9538FF59A780}" dt="2024-03-18T16:21:46.198" v="107"/>
          <ac:picMkLst>
            <pc:docMk/>
            <pc:sldMk cId="1616783603" sldId="453"/>
            <ac:picMk id="19" creationId="{80536B17-982F-CC7D-26CF-9AC18BF5941C}"/>
          </ac:picMkLst>
        </pc:picChg>
      </pc:sldChg>
      <pc:sldChg chg="addSp delSp modSp mod">
        <pc:chgData name="Kolisnyk Mariia DIF_OE" userId="5bc93ff1-0502-4ad3-a122-eb6a5beeb03c" providerId="ADAL" clId="{F2A92436-450A-4726-90C5-9538FF59A780}" dt="2024-03-18T16:25:26.900" v="158" actId="478"/>
        <pc:sldMkLst>
          <pc:docMk/>
          <pc:sldMk cId="2677410365" sldId="454"/>
        </pc:sldMkLst>
        <pc:grpChg chg="mod">
          <ac:chgData name="Kolisnyk Mariia DIF_OE" userId="5bc93ff1-0502-4ad3-a122-eb6a5beeb03c" providerId="ADAL" clId="{F2A92436-450A-4726-90C5-9538FF59A780}" dt="2024-03-18T16:25:04.833" v="153" actId="1076"/>
          <ac:grpSpMkLst>
            <pc:docMk/>
            <pc:sldMk cId="2677410365" sldId="454"/>
            <ac:grpSpMk id="72" creationId="{1E08D450-A449-FAE9-0730-BDE0CD001242}"/>
          </ac:grpSpMkLst>
        </pc:grpChg>
        <pc:picChg chg="add del mod">
          <ac:chgData name="Kolisnyk Mariia DIF_OE" userId="5bc93ff1-0502-4ad3-a122-eb6a5beeb03c" providerId="ADAL" clId="{F2A92436-450A-4726-90C5-9538FF59A780}" dt="2024-03-18T16:25:26.900" v="158" actId="478"/>
          <ac:picMkLst>
            <pc:docMk/>
            <pc:sldMk cId="2677410365" sldId="454"/>
            <ac:picMk id="2" creationId="{30C4D399-3704-3F26-D139-4D9BB86CBA0C}"/>
          </ac:picMkLst>
        </pc:picChg>
      </pc:sldChg>
      <pc:sldChg chg="addSp delSp modSp mod">
        <pc:chgData name="Kolisnyk Mariia DIF_OE" userId="5bc93ff1-0502-4ad3-a122-eb6a5beeb03c" providerId="ADAL" clId="{F2A92436-450A-4726-90C5-9538FF59A780}" dt="2024-03-18T16:54:14.008" v="237"/>
        <pc:sldMkLst>
          <pc:docMk/>
          <pc:sldMk cId="2063106208" sldId="455"/>
        </pc:sldMkLst>
        <pc:spChg chg="mod">
          <ac:chgData name="Kolisnyk Mariia DIF_OE" userId="5bc93ff1-0502-4ad3-a122-eb6a5beeb03c" providerId="ADAL" clId="{F2A92436-450A-4726-90C5-9538FF59A780}" dt="2024-03-18T16:54:14.008" v="237"/>
          <ac:spMkLst>
            <pc:docMk/>
            <pc:sldMk cId="2063106208" sldId="455"/>
            <ac:spMk id="10" creationId="{577E5EA7-8698-00C8-6F52-12822C8ACB5E}"/>
          </ac:spMkLst>
        </pc:spChg>
        <pc:grpChg chg="add mod">
          <ac:chgData name="Kolisnyk Mariia DIF_OE" userId="5bc93ff1-0502-4ad3-a122-eb6a5beeb03c" providerId="ADAL" clId="{F2A92436-450A-4726-90C5-9538FF59A780}" dt="2024-03-18T16:54:14.008" v="237"/>
          <ac:grpSpMkLst>
            <pc:docMk/>
            <pc:sldMk cId="2063106208" sldId="455"/>
            <ac:grpSpMk id="4" creationId="{624EA855-1793-7A3E-2FBB-45262BFB1CD3}"/>
          </ac:grpSpMkLst>
        </pc:grpChg>
        <pc:grpChg chg="del mod ord">
          <ac:chgData name="Kolisnyk Mariia DIF_OE" userId="5bc93ff1-0502-4ad3-a122-eb6a5beeb03c" providerId="ADAL" clId="{F2A92436-450A-4726-90C5-9538FF59A780}" dt="2024-03-18T16:54:09.550" v="236" actId="478"/>
          <ac:grpSpMkLst>
            <pc:docMk/>
            <pc:sldMk cId="2063106208" sldId="455"/>
            <ac:grpSpMk id="5" creationId="{96CC7DD1-59EE-C748-54B2-0804089FCADE}"/>
          </ac:grpSpMkLst>
        </pc:grpChg>
        <pc:picChg chg="add del mod ord">
          <ac:chgData name="Kolisnyk Mariia DIF_OE" userId="5bc93ff1-0502-4ad3-a122-eb6a5beeb03c" providerId="ADAL" clId="{F2A92436-450A-4726-90C5-9538FF59A780}" dt="2024-03-18T16:54:02.984" v="235" actId="478"/>
          <ac:picMkLst>
            <pc:docMk/>
            <pc:sldMk cId="2063106208" sldId="455"/>
            <ac:picMk id="2" creationId="{35D01B0E-954F-5F2E-470F-DBAF14F7EB1A}"/>
          </ac:picMkLst>
        </pc:picChg>
        <pc:picChg chg="mod">
          <ac:chgData name="Kolisnyk Mariia DIF_OE" userId="5bc93ff1-0502-4ad3-a122-eb6a5beeb03c" providerId="ADAL" clId="{F2A92436-450A-4726-90C5-9538FF59A780}" dt="2024-03-18T16:54:14.008" v="237"/>
          <ac:picMkLst>
            <pc:docMk/>
            <pc:sldMk cId="2063106208" sldId="455"/>
            <ac:picMk id="11" creationId="{567EC791-71B1-5D71-8771-D7B9F5DE29BA}"/>
          </ac:picMkLst>
        </pc:picChg>
      </pc:sldChg>
      <pc:sldChg chg="addSp delSp modSp mod">
        <pc:chgData name="Kolisnyk Mariia DIF_OE" userId="5bc93ff1-0502-4ad3-a122-eb6a5beeb03c" providerId="ADAL" clId="{F2A92436-450A-4726-90C5-9538FF59A780}" dt="2024-03-18T16:56:50.635" v="264"/>
        <pc:sldMkLst>
          <pc:docMk/>
          <pc:sldMk cId="4077922873" sldId="456"/>
        </pc:sldMkLst>
        <pc:spChg chg="mod">
          <ac:chgData name="Kolisnyk Mariia DIF_OE" userId="5bc93ff1-0502-4ad3-a122-eb6a5beeb03c" providerId="ADAL" clId="{F2A92436-450A-4726-90C5-9538FF59A780}" dt="2024-03-18T16:55:02.565" v="241"/>
          <ac:spMkLst>
            <pc:docMk/>
            <pc:sldMk cId="4077922873" sldId="456"/>
            <ac:spMk id="10" creationId="{1C662B58-E67F-3388-90AC-BC6A4E2093CB}"/>
          </ac:spMkLst>
        </pc:spChg>
        <pc:spChg chg="mod">
          <ac:chgData name="Kolisnyk Mariia DIF_OE" userId="5bc93ff1-0502-4ad3-a122-eb6a5beeb03c" providerId="ADAL" clId="{F2A92436-450A-4726-90C5-9538FF59A780}" dt="2024-03-18T16:27:22.771" v="171" actId="207"/>
          <ac:spMkLst>
            <pc:docMk/>
            <pc:sldMk cId="4077922873" sldId="456"/>
            <ac:spMk id="10" creationId="{49829DD0-2335-3117-5E5F-E4D4563B6E78}"/>
          </ac:spMkLst>
        </pc:spChg>
        <pc:spChg chg="mod">
          <ac:chgData name="Kolisnyk Mariia DIF_OE" userId="5bc93ff1-0502-4ad3-a122-eb6a5beeb03c" providerId="ADAL" clId="{F2A92436-450A-4726-90C5-9538FF59A780}" dt="2024-03-18T16:56:15.886" v="257"/>
          <ac:spMkLst>
            <pc:docMk/>
            <pc:sldMk cId="4077922873" sldId="456"/>
            <ac:spMk id="16" creationId="{CF4D9710-DB9A-CED5-933D-537FC9C6774C}"/>
          </ac:spMkLst>
        </pc:spChg>
        <pc:grpChg chg="add del mod">
          <ac:chgData name="Kolisnyk Mariia DIF_OE" userId="5bc93ff1-0502-4ad3-a122-eb6a5beeb03c" providerId="ADAL" clId="{F2A92436-450A-4726-90C5-9538FF59A780}" dt="2024-03-18T16:36:25.898" v="189" actId="478"/>
          <ac:grpSpMkLst>
            <pc:docMk/>
            <pc:sldMk cId="4077922873" sldId="456"/>
            <ac:grpSpMk id="9" creationId="{13B683C8-13BC-C650-4224-8A8E4A12648D}"/>
          </ac:grpSpMkLst>
        </pc:grpChg>
        <pc:grpChg chg="add del mod">
          <ac:chgData name="Kolisnyk Mariia DIF_OE" userId="5bc93ff1-0502-4ad3-a122-eb6a5beeb03c" providerId="ADAL" clId="{F2A92436-450A-4726-90C5-9538FF59A780}" dt="2024-03-18T16:55:42.274" v="251" actId="478"/>
          <ac:grpSpMkLst>
            <pc:docMk/>
            <pc:sldMk cId="4077922873" sldId="456"/>
            <ac:grpSpMk id="9" creationId="{527C93F0-70A4-66A9-FB01-5B21C1F38BD9}"/>
          </ac:grpSpMkLst>
        </pc:grpChg>
        <pc:grpChg chg="add del mod">
          <ac:chgData name="Kolisnyk Mariia DIF_OE" userId="5bc93ff1-0502-4ad3-a122-eb6a5beeb03c" providerId="ADAL" clId="{F2A92436-450A-4726-90C5-9538FF59A780}" dt="2024-03-18T16:56:46.547" v="263" actId="478"/>
          <ac:grpSpMkLst>
            <pc:docMk/>
            <pc:sldMk cId="4077922873" sldId="456"/>
            <ac:grpSpMk id="15" creationId="{851302D9-B924-B65A-551F-AED6FE72B483}"/>
          </ac:grpSpMkLst>
        </pc:grpChg>
        <pc:picChg chg="del">
          <ac:chgData name="Kolisnyk Mariia DIF_OE" userId="5bc93ff1-0502-4ad3-a122-eb6a5beeb03c" providerId="ADAL" clId="{F2A92436-450A-4726-90C5-9538FF59A780}" dt="2024-03-18T16:25:14.152" v="156" actId="478"/>
          <ac:picMkLst>
            <pc:docMk/>
            <pc:sldMk cId="4077922873" sldId="456"/>
            <ac:picMk id="2" creationId="{556E2CA2-7DDF-7E5F-753B-B19AFB09D0E0}"/>
          </ac:picMkLst>
        </pc:picChg>
        <pc:picChg chg="add mod">
          <ac:chgData name="Kolisnyk Mariia DIF_OE" userId="5bc93ff1-0502-4ad3-a122-eb6a5beeb03c" providerId="ADAL" clId="{F2A92436-450A-4726-90C5-9538FF59A780}" dt="2024-03-18T16:56:50.635" v="264"/>
          <ac:picMkLst>
            <pc:docMk/>
            <pc:sldMk cId="4077922873" sldId="456"/>
            <ac:picMk id="2" creationId="{BB3CDAD4-D413-C079-63CE-8B7BDD1DA077}"/>
          </ac:picMkLst>
        </pc:picChg>
        <pc:picChg chg="add del mod ord">
          <ac:chgData name="Kolisnyk Mariia DIF_OE" userId="5bc93ff1-0502-4ad3-a122-eb6a5beeb03c" providerId="ADAL" clId="{F2A92436-450A-4726-90C5-9538FF59A780}" dt="2024-03-18T16:53:46.296" v="231" actId="478"/>
          <ac:picMkLst>
            <pc:docMk/>
            <pc:sldMk cId="4077922873" sldId="456"/>
            <ac:picMk id="8" creationId="{45C8D10B-126A-2B69-8E67-3563322FCE5A}"/>
          </ac:picMkLst>
        </pc:picChg>
        <pc:picChg chg="mod">
          <ac:chgData name="Kolisnyk Mariia DIF_OE" userId="5bc93ff1-0502-4ad3-a122-eb6a5beeb03c" providerId="ADAL" clId="{F2A92436-450A-4726-90C5-9538FF59A780}" dt="2024-03-18T16:27:22.771" v="171" actId="207"/>
          <ac:picMkLst>
            <pc:docMk/>
            <pc:sldMk cId="4077922873" sldId="456"/>
            <ac:picMk id="14" creationId="{374F4591-DBDB-FE1D-AD3C-F32C71285CD9}"/>
          </ac:picMkLst>
        </pc:picChg>
        <pc:picChg chg="mod">
          <ac:chgData name="Kolisnyk Mariia DIF_OE" userId="5bc93ff1-0502-4ad3-a122-eb6a5beeb03c" providerId="ADAL" clId="{F2A92436-450A-4726-90C5-9538FF59A780}" dt="2024-03-18T16:55:02.565" v="241"/>
          <ac:picMkLst>
            <pc:docMk/>
            <pc:sldMk cId="4077922873" sldId="456"/>
            <ac:picMk id="14" creationId="{F3CD6CB2-D645-DF99-961A-8D6DC2C1A6C6}"/>
          </ac:picMkLst>
        </pc:picChg>
        <pc:picChg chg="mod">
          <ac:chgData name="Kolisnyk Mariia DIF_OE" userId="5bc93ff1-0502-4ad3-a122-eb6a5beeb03c" providerId="ADAL" clId="{F2A92436-450A-4726-90C5-9538FF59A780}" dt="2024-03-18T16:56:15.886" v="257"/>
          <ac:picMkLst>
            <pc:docMk/>
            <pc:sldMk cId="4077922873" sldId="456"/>
            <ac:picMk id="17" creationId="{9E5A325D-4CC2-AA83-04B4-AF899164AED0}"/>
          </ac:picMkLst>
        </pc:picChg>
      </pc:sldChg>
      <pc:sldChg chg="addSp delSp modSp add mod ord">
        <pc:chgData name="Kolisnyk Mariia DIF_OE" userId="5bc93ff1-0502-4ad3-a122-eb6a5beeb03c" providerId="ADAL" clId="{F2A92436-450A-4726-90C5-9538FF59A780}" dt="2024-03-18T17:54:29.244" v="1322" actId="207"/>
        <pc:sldMkLst>
          <pc:docMk/>
          <pc:sldMk cId="2135066911" sldId="457"/>
        </pc:sldMkLst>
        <pc:spChg chg="del">
          <ac:chgData name="Kolisnyk Mariia DIF_OE" userId="5bc93ff1-0502-4ad3-a122-eb6a5beeb03c" providerId="ADAL" clId="{F2A92436-450A-4726-90C5-9538FF59A780}" dt="2024-03-18T17:02:20.454" v="310" actId="478"/>
          <ac:spMkLst>
            <pc:docMk/>
            <pc:sldMk cId="2135066911" sldId="457"/>
            <ac:spMk id="4" creationId="{08241255-8BA4-BCAC-C1E6-7B24EC76E393}"/>
          </ac:spMkLst>
        </pc:spChg>
        <pc:spChg chg="mod">
          <ac:chgData name="Kolisnyk Mariia DIF_OE" userId="5bc93ff1-0502-4ad3-a122-eb6a5beeb03c" providerId="ADAL" clId="{F2A92436-450A-4726-90C5-9538FF59A780}" dt="2024-03-18T17:34:35.135" v="793" actId="20577"/>
          <ac:spMkLst>
            <pc:docMk/>
            <pc:sldMk cId="2135066911" sldId="457"/>
            <ac:spMk id="5" creationId="{6E048A93-7FB5-909C-FF26-DAAC99D1E090}"/>
          </ac:spMkLst>
        </pc:spChg>
        <pc:spChg chg="del">
          <ac:chgData name="Kolisnyk Mariia DIF_OE" userId="5bc93ff1-0502-4ad3-a122-eb6a5beeb03c" providerId="ADAL" clId="{F2A92436-450A-4726-90C5-9538FF59A780}" dt="2024-03-18T17:02:23.834" v="311" actId="478"/>
          <ac:spMkLst>
            <pc:docMk/>
            <pc:sldMk cId="2135066911" sldId="457"/>
            <ac:spMk id="6" creationId="{358A7115-BAA0-29E2-1370-AA5F7E9AF58D}"/>
          </ac:spMkLst>
        </pc:spChg>
        <pc:spChg chg="del">
          <ac:chgData name="Kolisnyk Mariia DIF_OE" userId="5bc93ff1-0502-4ad3-a122-eb6a5beeb03c" providerId="ADAL" clId="{F2A92436-450A-4726-90C5-9538FF59A780}" dt="2024-03-18T17:02:20.454" v="310" actId="478"/>
          <ac:spMkLst>
            <pc:docMk/>
            <pc:sldMk cId="2135066911" sldId="457"/>
            <ac:spMk id="7" creationId="{5788A187-EDE3-860C-30C7-3B79899ACABD}"/>
          </ac:spMkLst>
        </pc:spChg>
        <pc:spChg chg="mod">
          <ac:chgData name="Kolisnyk Mariia DIF_OE" userId="5bc93ff1-0502-4ad3-a122-eb6a5beeb03c" providerId="ADAL" clId="{F2A92436-450A-4726-90C5-9538FF59A780}" dt="2024-03-18T17:02:46.033" v="316"/>
          <ac:spMkLst>
            <pc:docMk/>
            <pc:sldMk cId="2135066911" sldId="457"/>
            <ac:spMk id="9" creationId="{FAA8412F-0880-9C29-B4F2-FCED5BE6818E}"/>
          </ac:spMkLst>
        </pc:spChg>
        <pc:spChg chg="del mod">
          <ac:chgData name="Kolisnyk Mariia DIF_OE" userId="5bc93ff1-0502-4ad3-a122-eb6a5beeb03c" providerId="ADAL" clId="{F2A92436-450A-4726-90C5-9538FF59A780}" dt="2024-03-18T17:02:25.737" v="313" actId="478"/>
          <ac:spMkLst>
            <pc:docMk/>
            <pc:sldMk cId="2135066911" sldId="457"/>
            <ac:spMk id="11" creationId="{A7466D82-949D-49B8-F307-CA0CB2BC5FAA}"/>
          </ac:spMkLst>
        </pc:spChg>
        <pc:spChg chg="del">
          <ac:chgData name="Kolisnyk Mariia DIF_OE" userId="5bc93ff1-0502-4ad3-a122-eb6a5beeb03c" providerId="ADAL" clId="{F2A92436-450A-4726-90C5-9538FF59A780}" dt="2024-03-18T17:02:20.454" v="310" actId="478"/>
          <ac:spMkLst>
            <pc:docMk/>
            <pc:sldMk cId="2135066911" sldId="457"/>
            <ac:spMk id="12" creationId="{061637BA-3368-7980-3665-F4912DDEED5C}"/>
          </ac:spMkLst>
        </pc:spChg>
        <pc:spChg chg="del">
          <ac:chgData name="Kolisnyk Mariia DIF_OE" userId="5bc93ff1-0502-4ad3-a122-eb6a5beeb03c" providerId="ADAL" clId="{F2A92436-450A-4726-90C5-9538FF59A780}" dt="2024-03-18T17:02:26.431" v="314" actId="478"/>
          <ac:spMkLst>
            <pc:docMk/>
            <pc:sldMk cId="2135066911" sldId="457"/>
            <ac:spMk id="13" creationId="{93045F08-D613-B7A3-EE02-02317A2EB900}"/>
          </ac:spMkLst>
        </pc:spChg>
        <pc:spChg chg="add mod">
          <ac:chgData name="Kolisnyk Mariia DIF_OE" userId="5bc93ff1-0502-4ad3-a122-eb6a5beeb03c" providerId="ADAL" clId="{F2A92436-450A-4726-90C5-9538FF59A780}" dt="2024-03-18T17:07:22.398" v="343"/>
          <ac:spMkLst>
            <pc:docMk/>
            <pc:sldMk cId="2135066911" sldId="457"/>
            <ac:spMk id="16" creationId="{1BE8FF01-6AB5-6AD8-4B78-53EDD53C549A}"/>
          </ac:spMkLst>
        </pc:spChg>
        <pc:spChg chg="add mod">
          <ac:chgData name="Kolisnyk Mariia DIF_OE" userId="5bc93ff1-0502-4ad3-a122-eb6a5beeb03c" providerId="ADAL" clId="{F2A92436-450A-4726-90C5-9538FF59A780}" dt="2024-03-18T17:07:22.398" v="343"/>
          <ac:spMkLst>
            <pc:docMk/>
            <pc:sldMk cId="2135066911" sldId="457"/>
            <ac:spMk id="17" creationId="{67668793-F461-088C-F8E5-3A297E565BEC}"/>
          </ac:spMkLst>
        </pc:spChg>
        <pc:spChg chg="add mod">
          <ac:chgData name="Kolisnyk Mariia DIF_OE" userId="5bc93ff1-0502-4ad3-a122-eb6a5beeb03c" providerId="ADAL" clId="{F2A92436-450A-4726-90C5-9538FF59A780}" dt="2024-03-18T17:54:29.244" v="1322" actId="207"/>
          <ac:spMkLst>
            <pc:docMk/>
            <pc:sldMk cId="2135066911" sldId="457"/>
            <ac:spMk id="19" creationId="{961DBCDC-E364-FDB0-D37E-5AE613D54EF7}"/>
          </ac:spMkLst>
        </pc:spChg>
        <pc:spChg chg="del">
          <ac:chgData name="Kolisnyk Mariia DIF_OE" userId="5bc93ff1-0502-4ad3-a122-eb6a5beeb03c" providerId="ADAL" clId="{F2A92436-450A-4726-90C5-9538FF59A780}" dt="2024-03-18T17:11:56.599" v="445" actId="478"/>
          <ac:spMkLst>
            <pc:docMk/>
            <pc:sldMk cId="2135066911" sldId="457"/>
            <ac:spMk id="27" creationId="{24DEF945-5BB2-6504-DB1E-32EBA691E833}"/>
          </ac:spMkLst>
        </pc:spChg>
        <pc:grpChg chg="add mod">
          <ac:chgData name="Kolisnyk Mariia DIF_OE" userId="5bc93ff1-0502-4ad3-a122-eb6a5beeb03c" providerId="ADAL" clId="{F2A92436-450A-4726-90C5-9538FF59A780}" dt="2024-03-18T17:02:46.033" v="316"/>
          <ac:grpSpMkLst>
            <pc:docMk/>
            <pc:sldMk cId="2135066911" sldId="457"/>
            <ac:grpSpMk id="8" creationId="{49A9551F-32FD-7851-08D9-C492708C1A06}"/>
          </ac:grpSpMkLst>
        </pc:grpChg>
        <pc:grpChg chg="add del mod">
          <ac:chgData name="Kolisnyk Mariia DIF_OE" userId="5bc93ff1-0502-4ad3-a122-eb6a5beeb03c" providerId="ADAL" clId="{F2A92436-450A-4726-90C5-9538FF59A780}" dt="2024-03-18T17:07:24.310" v="344" actId="478"/>
          <ac:grpSpMkLst>
            <pc:docMk/>
            <pc:sldMk cId="2135066911" sldId="457"/>
            <ac:grpSpMk id="15" creationId="{C729C09D-5FDB-387D-0C1B-5CDBE84B3016}"/>
          </ac:grpSpMkLst>
        </pc:grpChg>
        <pc:graphicFrameChg chg="add del mod modGraphic">
          <ac:chgData name="Kolisnyk Mariia DIF_OE" userId="5bc93ff1-0502-4ad3-a122-eb6a5beeb03c" providerId="ADAL" clId="{F2A92436-450A-4726-90C5-9538FF59A780}" dt="2024-03-18T17:07:57.225" v="349" actId="478"/>
          <ac:graphicFrameMkLst>
            <pc:docMk/>
            <pc:sldMk cId="2135066911" sldId="457"/>
            <ac:graphicFrameMk id="14" creationId="{8FBDD54C-3E19-6D63-3E99-4F71FCEAAF1C}"/>
          </ac:graphicFrameMkLst>
        </pc:graphicFrameChg>
        <pc:graphicFrameChg chg="add mod">
          <ac:chgData name="Kolisnyk Mariia DIF_OE" userId="5bc93ff1-0502-4ad3-a122-eb6a5beeb03c" providerId="ADAL" clId="{F2A92436-450A-4726-90C5-9538FF59A780}" dt="2024-03-18T17:43:21.470" v="1056" actId="1076"/>
          <ac:graphicFrameMkLst>
            <pc:docMk/>
            <pc:sldMk cId="2135066911" sldId="457"/>
            <ac:graphicFrameMk id="18" creationId="{775165A4-6281-9299-E078-8FDCBFE9163B}"/>
          </ac:graphicFrameMkLst>
        </pc:graphicFrameChg>
        <pc:picChg chg="del">
          <ac:chgData name="Kolisnyk Mariia DIF_OE" userId="5bc93ff1-0502-4ad3-a122-eb6a5beeb03c" providerId="ADAL" clId="{F2A92436-450A-4726-90C5-9538FF59A780}" dt="2024-03-18T17:02:38.068" v="315" actId="478"/>
          <ac:picMkLst>
            <pc:docMk/>
            <pc:sldMk cId="2135066911" sldId="457"/>
            <ac:picMk id="2" creationId="{ABB8F4F8-8AEA-5863-0BBA-D6349F91B999}"/>
          </ac:picMkLst>
        </pc:picChg>
        <pc:picChg chg="mod">
          <ac:chgData name="Kolisnyk Mariia DIF_OE" userId="5bc93ff1-0502-4ad3-a122-eb6a5beeb03c" providerId="ADAL" clId="{F2A92436-450A-4726-90C5-9538FF59A780}" dt="2024-03-18T17:02:46.033" v="316"/>
          <ac:picMkLst>
            <pc:docMk/>
            <pc:sldMk cId="2135066911" sldId="457"/>
            <ac:picMk id="10" creationId="{284912EA-07DE-B532-571F-5D769033D773}"/>
          </ac:picMkLst>
        </pc:picChg>
      </pc:sldChg>
    </pc:docChg>
  </pc:docChgLst>
  <pc:docChgLst>
    <pc:chgData name="Kolisnyk Mariia DIF_OE" userId="5bc93ff1-0502-4ad3-a122-eb6a5beeb03c" providerId="ADAL" clId="{D66F03CD-E39A-4F74-AE29-BA680C93906D}"/>
    <pc:docChg chg="custSel modSld">
      <pc:chgData name="Kolisnyk Mariia DIF_OE" userId="5bc93ff1-0502-4ad3-a122-eb6a5beeb03c" providerId="ADAL" clId="{D66F03CD-E39A-4F74-AE29-BA680C93906D}" dt="2024-03-20T14:28:09.125" v="4268" actId="122"/>
      <pc:docMkLst>
        <pc:docMk/>
      </pc:docMkLst>
      <pc:sldChg chg="modSp modNotesTx">
        <pc:chgData name="Kolisnyk Mariia DIF_OE" userId="5bc93ff1-0502-4ad3-a122-eb6a5beeb03c" providerId="ADAL" clId="{D66F03CD-E39A-4F74-AE29-BA680C93906D}" dt="2024-03-20T14:28:09.125" v="4268" actId="122"/>
        <pc:sldMkLst>
          <pc:docMk/>
          <pc:sldMk cId="592508147" sldId="422"/>
        </pc:sldMkLst>
        <pc:graphicFrameChg chg="mod">
          <ac:chgData name="Kolisnyk Mariia DIF_OE" userId="5bc93ff1-0502-4ad3-a122-eb6a5beeb03c" providerId="ADAL" clId="{D66F03CD-E39A-4F74-AE29-BA680C93906D}" dt="2024-03-20T14:28:09.125" v="4268" actId="122"/>
          <ac:graphicFrameMkLst>
            <pc:docMk/>
            <pc:sldMk cId="592508147" sldId="422"/>
            <ac:graphicFrameMk id="2" creationId="{5D3CF4F8-F2DE-BCDE-C45F-89A810F5B117}"/>
          </ac:graphicFrameMkLst>
        </pc:graphicFrameChg>
      </pc:sldChg>
      <pc:sldChg chg="modNotesTx">
        <pc:chgData name="Kolisnyk Mariia DIF_OE" userId="5bc93ff1-0502-4ad3-a122-eb6a5beeb03c" providerId="ADAL" clId="{D66F03CD-E39A-4F74-AE29-BA680C93906D}" dt="2024-03-20T10:27:25.875" v="4035" actId="20577"/>
        <pc:sldMkLst>
          <pc:docMk/>
          <pc:sldMk cId="909675765" sldId="444"/>
        </pc:sldMkLst>
      </pc:sldChg>
      <pc:sldChg chg="modNotesTx">
        <pc:chgData name="Kolisnyk Mariia DIF_OE" userId="5bc93ff1-0502-4ad3-a122-eb6a5beeb03c" providerId="ADAL" clId="{D66F03CD-E39A-4F74-AE29-BA680C93906D}" dt="2024-03-20T13:42:48.667" v="4225" actId="20577"/>
        <pc:sldMkLst>
          <pc:docMk/>
          <pc:sldMk cId="4043927670" sldId="452"/>
        </pc:sldMkLst>
      </pc:sldChg>
      <pc:sldChg chg="modNotesTx">
        <pc:chgData name="Kolisnyk Mariia DIF_OE" userId="5bc93ff1-0502-4ad3-a122-eb6a5beeb03c" providerId="ADAL" clId="{D66F03CD-E39A-4F74-AE29-BA680C93906D}" dt="2024-03-20T10:17:34.851" v="3922" actId="20577"/>
        <pc:sldMkLst>
          <pc:docMk/>
          <pc:sldMk cId="1616783603" sldId="453"/>
        </pc:sldMkLst>
      </pc:sldChg>
      <pc:sldChg chg="modNotesTx">
        <pc:chgData name="Kolisnyk Mariia DIF_OE" userId="5bc93ff1-0502-4ad3-a122-eb6a5beeb03c" providerId="ADAL" clId="{D66F03CD-E39A-4F74-AE29-BA680C93906D}" dt="2024-03-20T08:37:08.779" v="891" actId="20577"/>
        <pc:sldMkLst>
          <pc:docMk/>
          <pc:sldMk cId="2258083935" sldId="458"/>
        </pc:sldMkLst>
      </pc:sldChg>
    </pc:docChg>
  </pc:docChgLst>
  <pc:docChgLst>
    <pc:chgData name="Kolisnyk Mariia DIF_OE" userId="5bc93ff1-0502-4ad3-a122-eb6a5beeb03c" providerId="ADAL" clId="{9ABC01FA-F966-4D44-AC2B-CAE4A97167F2}"/>
    <pc:docChg chg="undo custSel modSld sldOrd">
      <pc:chgData name="Kolisnyk Mariia DIF_OE" userId="5bc93ff1-0502-4ad3-a122-eb6a5beeb03c" providerId="ADAL" clId="{9ABC01FA-F966-4D44-AC2B-CAE4A97167F2}" dt="2024-03-19T17:06:47.333" v="75"/>
      <pc:docMkLst>
        <pc:docMk/>
      </pc:docMkLst>
      <pc:sldChg chg="addSp delSp modSp mod">
        <pc:chgData name="Kolisnyk Mariia DIF_OE" userId="5bc93ff1-0502-4ad3-a122-eb6a5beeb03c" providerId="ADAL" clId="{9ABC01FA-F966-4D44-AC2B-CAE4A97167F2}" dt="2024-03-19T16:10:55.004" v="70" actId="478"/>
        <pc:sldMkLst>
          <pc:docMk/>
          <pc:sldMk cId="2787890048" sldId="387"/>
        </pc:sldMkLst>
        <pc:picChg chg="mod">
          <ac:chgData name="Kolisnyk Mariia DIF_OE" userId="5bc93ff1-0502-4ad3-a122-eb6a5beeb03c" providerId="ADAL" clId="{9ABC01FA-F966-4D44-AC2B-CAE4A97167F2}" dt="2024-03-19T16:10:53.490" v="69" actId="1076"/>
          <ac:picMkLst>
            <pc:docMk/>
            <pc:sldMk cId="2787890048" sldId="387"/>
            <ac:picMk id="5" creationId="{8019C2CD-0B50-D1E2-7080-B337E09A8550}"/>
          </ac:picMkLst>
        </pc:picChg>
        <pc:picChg chg="add del mod">
          <ac:chgData name="Kolisnyk Mariia DIF_OE" userId="5bc93ff1-0502-4ad3-a122-eb6a5beeb03c" providerId="ADAL" clId="{9ABC01FA-F966-4D44-AC2B-CAE4A97167F2}" dt="2024-03-19T16:10:55.004" v="70" actId="478"/>
          <ac:picMkLst>
            <pc:docMk/>
            <pc:sldMk cId="2787890048" sldId="387"/>
            <ac:picMk id="7" creationId="{13DA5DB2-88EC-6144-FBD3-1C64884B6BB0}"/>
          </ac:picMkLst>
        </pc:picChg>
        <pc:picChg chg="mod">
          <ac:chgData name="Kolisnyk Mariia DIF_OE" userId="5bc93ff1-0502-4ad3-a122-eb6a5beeb03c" providerId="ADAL" clId="{9ABC01FA-F966-4D44-AC2B-CAE4A97167F2}" dt="2024-03-19T16:10:49.097" v="68" actId="1076"/>
          <ac:picMkLst>
            <pc:docMk/>
            <pc:sldMk cId="2787890048" sldId="387"/>
            <ac:picMk id="622" creationId="{4910B08E-054B-05E6-7AB9-6528D8A4D8D0}"/>
          </ac:picMkLst>
        </pc:picChg>
      </pc:sldChg>
      <pc:sldChg chg="addSp modSp mod">
        <pc:chgData name="Kolisnyk Mariia DIF_OE" userId="5bc93ff1-0502-4ad3-a122-eb6a5beeb03c" providerId="ADAL" clId="{9ABC01FA-F966-4D44-AC2B-CAE4A97167F2}" dt="2024-03-19T16:08:49.341" v="55" actId="14100"/>
        <pc:sldMkLst>
          <pc:docMk/>
          <pc:sldMk cId="2670788032" sldId="388"/>
        </pc:sldMkLst>
        <pc:picChg chg="add mod modCrop">
          <ac:chgData name="Kolisnyk Mariia DIF_OE" userId="5bc93ff1-0502-4ad3-a122-eb6a5beeb03c" providerId="ADAL" clId="{9ABC01FA-F966-4D44-AC2B-CAE4A97167F2}" dt="2024-03-19T16:08:49.341" v="55" actId="14100"/>
          <ac:picMkLst>
            <pc:docMk/>
            <pc:sldMk cId="2670788032" sldId="388"/>
            <ac:picMk id="3" creationId="{DFEE4CAC-06D6-D0A2-1186-380F829253D8}"/>
          </ac:picMkLst>
        </pc:picChg>
        <pc:picChg chg="mod">
          <ac:chgData name="Kolisnyk Mariia DIF_OE" userId="5bc93ff1-0502-4ad3-a122-eb6a5beeb03c" providerId="ADAL" clId="{9ABC01FA-F966-4D44-AC2B-CAE4A97167F2}" dt="2024-03-19T16:07:26.463" v="46" actId="14100"/>
          <ac:picMkLst>
            <pc:docMk/>
            <pc:sldMk cId="2670788032" sldId="388"/>
            <ac:picMk id="14" creationId="{5CEA22CB-FAAE-40B4-4444-BC14D4C401AE}"/>
          </ac:picMkLst>
        </pc:picChg>
        <pc:picChg chg="mod">
          <ac:chgData name="Kolisnyk Mariia DIF_OE" userId="5bc93ff1-0502-4ad3-a122-eb6a5beeb03c" providerId="ADAL" clId="{9ABC01FA-F966-4D44-AC2B-CAE4A97167F2}" dt="2024-03-19T16:05:30.387" v="30" actId="1076"/>
          <ac:picMkLst>
            <pc:docMk/>
            <pc:sldMk cId="2670788032" sldId="388"/>
            <ac:picMk id="41" creationId="{D9EC1AE6-9F9D-3989-4385-8806303E11A4}"/>
          </ac:picMkLst>
        </pc:picChg>
      </pc:sldChg>
      <pc:sldChg chg="delCm">
        <pc:chgData name="Kolisnyk Mariia DIF_OE" userId="5bc93ff1-0502-4ad3-a122-eb6a5beeb03c" providerId="ADAL" clId="{9ABC01FA-F966-4D44-AC2B-CAE4A97167F2}" dt="2024-03-19T16:14:57.208" v="71"/>
        <pc:sldMkLst>
          <pc:docMk/>
          <pc:sldMk cId="592508147" sldId="422"/>
        </pc:sldMkLst>
        <pc:extLst>
          <p:ext xmlns:p="http://schemas.openxmlformats.org/presentationml/2006/main" uri="{D6D511B9-2390-475A-947B-AFAB55BFBCF1}">
            <pc226:cmChg xmlns:pc226="http://schemas.microsoft.com/office/powerpoint/2022/06/main/command" chg="del">
              <pc226:chgData name="Kolisnyk Mariia DIF_OE" userId="5bc93ff1-0502-4ad3-a122-eb6a5beeb03c" providerId="ADAL" clId="{9ABC01FA-F966-4D44-AC2B-CAE4A97167F2}" dt="2024-03-19T16:14:57.208" v="71"/>
              <pc2:cmMkLst xmlns:pc2="http://schemas.microsoft.com/office/powerpoint/2019/9/main/command">
                <pc:docMk/>
                <pc:sldMk cId="592508147" sldId="422"/>
                <pc2:cmMk id="{890C22F0-F18A-414F-B0B3-3C4078E120F7}"/>
              </pc2:cmMkLst>
            </pc226:cmChg>
          </p:ext>
        </pc:extLst>
      </pc:sldChg>
      <pc:sldChg chg="ord">
        <pc:chgData name="Kolisnyk Mariia DIF_OE" userId="5bc93ff1-0502-4ad3-a122-eb6a5beeb03c" providerId="ADAL" clId="{9ABC01FA-F966-4D44-AC2B-CAE4A97167F2}" dt="2024-03-19T17:06:47.333" v="75"/>
        <pc:sldMkLst>
          <pc:docMk/>
          <pc:sldMk cId="3623255261" sldId="450"/>
        </pc:sldMkLst>
      </pc:sldChg>
      <pc:sldChg chg="ord">
        <pc:chgData name="Kolisnyk Mariia DIF_OE" userId="5bc93ff1-0502-4ad3-a122-eb6a5beeb03c" providerId="ADAL" clId="{9ABC01FA-F966-4D44-AC2B-CAE4A97167F2}" dt="2024-03-19T17:06:43.936" v="73"/>
        <pc:sldMkLst>
          <pc:docMk/>
          <pc:sldMk cId="1345369508" sldId="459"/>
        </pc:sldMkLst>
      </pc:sldChg>
    </pc:docChg>
  </pc:docChgLst>
  <pc:docChgLst>
    <pc:chgData name="Kolisnyk Mariia DIF_OE" userId="S::mariia.kolisnyk@stadt.sg.ch::5bc93ff1-0502-4ad3-a122-eb6a5beeb03c" providerId="AD" clId="Web-{6B525AAD-5B3A-0FB9-1FCB-BB1F2E86C7C9}"/>
    <pc:docChg chg="">
      <pc:chgData name="Kolisnyk Mariia DIF_OE" userId="S::mariia.kolisnyk@stadt.sg.ch::5bc93ff1-0502-4ad3-a122-eb6a5beeb03c" providerId="AD" clId="Web-{6B525AAD-5B3A-0FB9-1FCB-BB1F2E86C7C9}" dt="2024-03-18T10:52:18.303" v="0"/>
      <pc:docMkLst>
        <pc:docMk/>
      </pc:docMkLst>
      <pc:sldChg chg="modCm">
        <pc:chgData name="Kolisnyk Mariia DIF_OE" userId="S::mariia.kolisnyk@stadt.sg.ch::5bc93ff1-0502-4ad3-a122-eb6a5beeb03c" providerId="AD" clId="Web-{6B525AAD-5B3A-0FB9-1FCB-BB1F2E86C7C9}" dt="2024-03-18T10:52:18.303" v="0"/>
        <pc:sldMkLst>
          <pc:docMk/>
          <pc:sldMk cId="2670788032" sldId="388"/>
        </pc:sldMkLst>
        <pc:extLst>
          <p:ext xmlns:p="http://schemas.openxmlformats.org/presentationml/2006/main" uri="{D6D511B9-2390-475A-947B-AFAB55BFBCF1}">
            <pc226:cmChg xmlns:pc226="http://schemas.microsoft.com/office/powerpoint/2022/06/main/command" chg="">
              <pc226:chgData name="Kolisnyk Mariia DIF_OE" userId="S::mariia.kolisnyk@stadt.sg.ch::5bc93ff1-0502-4ad3-a122-eb6a5beeb03c" providerId="AD" clId="Web-{6B525AAD-5B3A-0FB9-1FCB-BB1F2E86C7C9}" dt="2024-03-18T10:52:18.303" v="0"/>
              <pc2:cmMkLst xmlns:pc2="http://schemas.microsoft.com/office/powerpoint/2019/9/main/command">
                <pc:docMk/>
                <pc:sldMk cId="2670788032" sldId="388"/>
                <pc2:cmMk id="{2D265102-C03C-4B8C-B620-77D07DBCB36D}"/>
              </pc2:cmMkLst>
              <pc226:cmRplyChg chg="add">
                <pc226:chgData name="Kolisnyk Mariia DIF_OE" userId="S::mariia.kolisnyk@stadt.sg.ch::5bc93ff1-0502-4ad3-a122-eb6a5beeb03c" providerId="AD" clId="Web-{6B525AAD-5B3A-0FB9-1FCB-BB1F2E86C7C9}" dt="2024-03-18T10:52:18.303" v="0"/>
                <pc2:cmRplyMkLst xmlns:pc2="http://schemas.microsoft.com/office/powerpoint/2019/9/main/command">
                  <pc:docMk/>
                  <pc:sldMk cId="2670788032" sldId="388"/>
                  <pc2:cmMk id="{2D265102-C03C-4B8C-B620-77D07DBCB36D}"/>
                  <pc2:cmRplyMk id="{4EDDC8EF-F137-4EB8-AA82-514BF4980E73}"/>
                </pc2:cmRplyMkLst>
              </pc226:cmRplyChg>
            </pc226:cmChg>
          </p:ext>
        </pc:extLst>
      </pc:sldChg>
    </pc:docChg>
  </pc:docChgLst>
  <pc:docChgLst>
    <pc:chgData name="Kolisnyk Mariia DIF_OE" userId="5bc93ff1-0502-4ad3-a122-eb6a5beeb03c" providerId="ADAL" clId="{CD7ED99A-4162-45C0-AB3F-C94639F9A0E2}"/>
    <pc:docChg chg="undo redo custSel delSld modSld sldOrd">
      <pc:chgData name="Kolisnyk Mariia DIF_OE" userId="5bc93ff1-0502-4ad3-a122-eb6a5beeb03c" providerId="ADAL" clId="{CD7ED99A-4162-45C0-AB3F-C94639F9A0E2}" dt="2024-03-18T09:53:39.666" v="602" actId="108"/>
      <pc:docMkLst>
        <pc:docMk/>
      </pc:docMkLst>
      <pc:sldChg chg="addSp delSp modSp mod">
        <pc:chgData name="Kolisnyk Mariia DIF_OE" userId="5bc93ff1-0502-4ad3-a122-eb6a5beeb03c" providerId="ADAL" clId="{CD7ED99A-4162-45C0-AB3F-C94639F9A0E2}" dt="2024-03-18T09:44:00.829" v="381" actId="1076"/>
        <pc:sldMkLst>
          <pc:docMk/>
          <pc:sldMk cId="2891130490" sldId="402"/>
        </pc:sldMkLst>
        <pc:spChg chg="mod">
          <ac:chgData name="Kolisnyk Mariia DIF_OE" userId="5bc93ff1-0502-4ad3-a122-eb6a5beeb03c" providerId="ADAL" clId="{CD7ED99A-4162-45C0-AB3F-C94639F9A0E2}" dt="2024-03-18T09:43:18.061" v="377" actId="1076"/>
          <ac:spMkLst>
            <pc:docMk/>
            <pc:sldMk cId="2891130490" sldId="402"/>
            <ac:spMk id="397" creationId="{A5C3949C-83AA-5418-792A-442D8916B4AC}"/>
          </ac:spMkLst>
        </pc:spChg>
        <pc:spChg chg="mod">
          <ac:chgData name="Kolisnyk Mariia DIF_OE" userId="5bc93ff1-0502-4ad3-a122-eb6a5beeb03c" providerId="ADAL" clId="{CD7ED99A-4162-45C0-AB3F-C94639F9A0E2}" dt="2024-03-18T09:43:26.315" v="378" actId="1076"/>
          <ac:spMkLst>
            <pc:docMk/>
            <pc:sldMk cId="2891130490" sldId="402"/>
            <ac:spMk id="409" creationId="{2567A70C-1557-FEF8-6948-EB2F018620CE}"/>
          </ac:spMkLst>
        </pc:spChg>
        <pc:spChg chg="mod">
          <ac:chgData name="Kolisnyk Mariia DIF_OE" userId="5bc93ff1-0502-4ad3-a122-eb6a5beeb03c" providerId="ADAL" clId="{CD7ED99A-4162-45C0-AB3F-C94639F9A0E2}" dt="2024-03-18T09:44:00.829" v="381" actId="1076"/>
          <ac:spMkLst>
            <pc:docMk/>
            <pc:sldMk cId="2891130490" sldId="402"/>
            <ac:spMk id="412" creationId="{30094C5D-4932-A5B4-0422-F83A07A959A8}"/>
          </ac:spMkLst>
        </pc:spChg>
        <pc:spChg chg="mod">
          <ac:chgData name="Kolisnyk Mariia DIF_OE" userId="5bc93ff1-0502-4ad3-a122-eb6a5beeb03c" providerId="ADAL" clId="{CD7ED99A-4162-45C0-AB3F-C94639F9A0E2}" dt="2024-03-18T09:43:48.704" v="380" actId="1076"/>
          <ac:spMkLst>
            <pc:docMk/>
            <pc:sldMk cId="2891130490" sldId="402"/>
            <ac:spMk id="422" creationId="{C289F1FC-DEB6-EC18-42FE-0DAFB060F250}"/>
          </ac:spMkLst>
        </pc:spChg>
        <pc:grpChg chg="mod">
          <ac:chgData name="Kolisnyk Mariia DIF_OE" userId="5bc93ff1-0502-4ad3-a122-eb6a5beeb03c" providerId="ADAL" clId="{CD7ED99A-4162-45C0-AB3F-C94639F9A0E2}" dt="2024-03-18T09:16:04.620" v="155" actId="1076"/>
          <ac:grpSpMkLst>
            <pc:docMk/>
            <pc:sldMk cId="2891130490" sldId="402"/>
            <ac:grpSpMk id="11" creationId="{B75FB4C7-21A0-D745-29D5-DAEFB5179496}"/>
          </ac:grpSpMkLst>
        </pc:grpChg>
        <pc:picChg chg="add del mod">
          <ac:chgData name="Kolisnyk Mariia DIF_OE" userId="5bc93ff1-0502-4ad3-a122-eb6a5beeb03c" providerId="ADAL" clId="{CD7ED99A-4162-45C0-AB3F-C94639F9A0E2}" dt="2024-03-18T09:16:56.446" v="168" actId="478"/>
          <ac:picMkLst>
            <pc:docMk/>
            <pc:sldMk cId="2891130490" sldId="402"/>
            <ac:picMk id="2" creationId="{6FE3B793-4FA4-4A5E-814F-FABC12A250A0}"/>
          </ac:picMkLst>
        </pc:picChg>
      </pc:sldChg>
      <pc:sldChg chg="modNotesTx">
        <pc:chgData name="Kolisnyk Mariia DIF_OE" userId="5bc93ff1-0502-4ad3-a122-eb6a5beeb03c" providerId="ADAL" clId="{CD7ED99A-4162-45C0-AB3F-C94639F9A0E2}" dt="2024-03-18T09:22:26.279" v="291" actId="20577"/>
        <pc:sldMkLst>
          <pc:docMk/>
          <pc:sldMk cId="3149990172" sldId="415"/>
        </pc:sldMkLst>
      </pc:sldChg>
      <pc:sldChg chg="modSp del">
        <pc:chgData name="Kolisnyk Mariia DIF_OE" userId="5bc93ff1-0502-4ad3-a122-eb6a5beeb03c" providerId="ADAL" clId="{CD7ED99A-4162-45C0-AB3F-C94639F9A0E2}" dt="2024-03-18T09:52:32.143" v="535" actId="2696"/>
        <pc:sldMkLst>
          <pc:docMk/>
          <pc:sldMk cId="359795261" sldId="426"/>
        </pc:sldMkLst>
        <pc:graphicFrameChg chg="mod">
          <ac:chgData name="Kolisnyk Mariia DIF_OE" userId="5bc93ff1-0502-4ad3-a122-eb6a5beeb03c" providerId="ADAL" clId="{CD7ED99A-4162-45C0-AB3F-C94639F9A0E2}" dt="2024-03-18T09:46:58.561" v="386" actId="20577"/>
          <ac:graphicFrameMkLst>
            <pc:docMk/>
            <pc:sldMk cId="359795261" sldId="426"/>
            <ac:graphicFrameMk id="6" creationId="{162312FA-A7E9-C57F-EB62-ED8F063B9E0C}"/>
          </ac:graphicFrameMkLst>
        </pc:graphicFrameChg>
      </pc:sldChg>
      <pc:sldChg chg="addSp delSp modSp mod ord">
        <pc:chgData name="Kolisnyk Mariia DIF_OE" userId="5bc93ff1-0502-4ad3-a122-eb6a5beeb03c" providerId="ADAL" clId="{CD7ED99A-4162-45C0-AB3F-C94639F9A0E2}" dt="2024-03-18T09:53:39.666" v="602" actId="108"/>
        <pc:sldMkLst>
          <pc:docMk/>
          <pc:sldMk cId="4077922873" sldId="456"/>
        </pc:sldMkLst>
        <pc:spChg chg="add mod">
          <ac:chgData name="Kolisnyk Mariia DIF_OE" userId="5bc93ff1-0502-4ad3-a122-eb6a5beeb03c" providerId="ADAL" clId="{CD7ED99A-4162-45C0-AB3F-C94639F9A0E2}" dt="2024-03-18T09:21:56.514" v="290" actId="313"/>
          <ac:spMkLst>
            <pc:docMk/>
            <pc:sldMk cId="4077922873" sldId="456"/>
            <ac:spMk id="4" creationId="{89D92F98-489C-DAB0-56CD-4584EA6C0B15}"/>
          </ac:spMkLst>
        </pc:spChg>
        <pc:spChg chg="mod">
          <ac:chgData name="Kolisnyk Mariia DIF_OE" userId="5bc93ff1-0502-4ad3-a122-eb6a5beeb03c" providerId="ADAL" clId="{CD7ED99A-4162-45C0-AB3F-C94639F9A0E2}" dt="2024-03-18T09:15:18.642" v="140" actId="1076"/>
          <ac:spMkLst>
            <pc:docMk/>
            <pc:sldMk cId="4077922873" sldId="456"/>
            <ac:spMk id="5" creationId="{1F29314C-78B0-ED94-ADA8-8CDFD8F439B8}"/>
          </ac:spMkLst>
        </pc:spChg>
        <pc:spChg chg="add mod">
          <ac:chgData name="Kolisnyk Mariia DIF_OE" userId="5bc93ff1-0502-4ad3-a122-eb6a5beeb03c" providerId="ADAL" clId="{CD7ED99A-4162-45C0-AB3F-C94639F9A0E2}" dt="2024-03-18T09:53:39.666" v="602" actId="108"/>
          <ac:spMkLst>
            <pc:docMk/>
            <pc:sldMk cId="4077922873" sldId="456"/>
            <ac:spMk id="6" creationId="{D0994D80-8434-C097-2E78-1BA009D85D05}"/>
          </ac:spMkLst>
        </pc:spChg>
        <pc:spChg chg="add mod">
          <ac:chgData name="Kolisnyk Mariia DIF_OE" userId="5bc93ff1-0502-4ad3-a122-eb6a5beeb03c" providerId="ADAL" clId="{CD7ED99A-4162-45C0-AB3F-C94639F9A0E2}" dt="2024-03-18T09:21:36.419" v="251" actId="20577"/>
          <ac:spMkLst>
            <pc:docMk/>
            <pc:sldMk cId="4077922873" sldId="456"/>
            <ac:spMk id="7" creationId="{06AE63CB-A900-F7F1-FFA8-B00252E2BC36}"/>
          </ac:spMkLst>
        </pc:spChg>
        <pc:spChg chg="add mod">
          <ac:chgData name="Kolisnyk Mariia DIF_OE" userId="5bc93ff1-0502-4ad3-a122-eb6a5beeb03c" providerId="ADAL" clId="{CD7ED99A-4162-45C0-AB3F-C94639F9A0E2}" dt="2024-03-18T09:49:05.810" v="533" actId="255"/>
          <ac:spMkLst>
            <pc:docMk/>
            <pc:sldMk cId="4077922873" sldId="456"/>
            <ac:spMk id="11" creationId="{57E97F0C-AC1D-C8A4-7225-4099DF2D24B3}"/>
          </ac:spMkLst>
        </pc:spChg>
        <pc:spChg chg="add mod">
          <ac:chgData name="Kolisnyk Mariia DIF_OE" userId="5bc93ff1-0502-4ad3-a122-eb6a5beeb03c" providerId="ADAL" clId="{CD7ED99A-4162-45C0-AB3F-C94639F9A0E2}" dt="2024-03-18T09:21:20.661" v="229" actId="20577"/>
          <ac:spMkLst>
            <pc:docMk/>
            <pc:sldMk cId="4077922873" sldId="456"/>
            <ac:spMk id="12" creationId="{52002C77-080B-334E-3B0D-EAF693364030}"/>
          </ac:spMkLst>
        </pc:spChg>
        <pc:spChg chg="add mod">
          <ac:chgData name="Kolisnyk Mariia DIF_OE" userId="5bc93ff1-0502-4ad3-a122-eb6a5beeb03c" providerId="ADAL" clId="{CD7ED99A-4162-45C0-AB3F-C94639F9A0E2}" dt="2024-03-18T09:53:07.191" v="601" actId="1076"/>
          <ac:spMkLst>
            <pc:docMk/>
            <pc:sldMk cId="4077922873" sldId="456"/>
            <ac:spMk id="13" creationId="{F4A18681-0092-7A4E-055A-C1DE06617B20}"/>
          </ac:spMkLst>
        </pc:spChg>
        <pc:spChg chg="add del mod">
          <ac:chgData name="Kolisnyk Mariia DIF_OE" userId="5bc93ff1-0502-4ad3-a122-eb6a5beeb03c" providerId="ADAL" clId="{CD7ED99A-4162-45C0-AB3F-C94639F9A0E2}" dt="2024-03-18T09:41:10.587" v="298"/>
          <ac:spMkLst>
            <pc:docMk/>
            <pc:sldMk cId="4077922873" sldId="456"/>
            <ac:spMk id="14" creationId="{D813D313-FFBB-69DA-1471-DF2D89AE99E2}"/>
          </ac:spMkLst>
        </pc:spChg>
        <pc:spChg chg="add del mod">
          <ac:chgData name="Kolisnyk Mariia DIF_OE" userId="5bc93ff1-0502-4ad3-a122-eb6a5beeb03c" providerId="ADAL" clId="{CD7ED99A-4162-45C0-AB3F-C94639F9A0E2}" dt="2024-03-18T09:41:10.587" v="300"/>
          <ac:spMkLst>
            <pc:docMk/>
            <pc:sldMk cId="4077922873" sldId="456"/>
            <ac:spMk id="15" creationId="{7EB50685-AF35-4C4B-D887-36C922524840}"/>
          </ac:spMkLst>
        </pc:spChg>
        <pc:spChg chg="add del mod">
          <ac:chgData name="Kolisnyk Mariia DIF_OE" userId="5bc93ff1-0502-4ad3-a122-eb6a5beeb03c" providerId="ADAL" clId="{CD7ED99A-4162-45C0-AB3F-C94639F9A0E2}" dt="2024-03-18T09:41:10.597" v="302"/>
          <ac:spMkLst>
            <pc:docMk/>
            <pc:sldMk cId="4077922873" sldId="456"/>
            <ac:spMk id="16" creationId="{652EBE96-80ED-F054-D3E2-A37E4BF6F36F}"/>
          </ac:spMkLst>
        </pc:spChg>
        <pc:spChg chg="del mod">
          <ac:chgData name="Kolisnyk Mariia DIF_OE" userId="5bc93ff1-0502-4ad3-a122-eb6a5beeb03c" providerId="ADAL" clId="{CD7ED99A-4162-45C0-AB3F-C94639F9A0E2}" dt="2024-03-18T09:18:33.133" v="172" actId="478"/>
          <ac:spMkLst>
            <pc:docMk/>
            <pc:sldMk cId="4077922873" sldId="456"/>
            <ac:spMk id="17" creationId="{8588466C-EA92-F837-042E-CBA489EA0CEE}"/>
          </ac:spMkLst>
        </pc:spChg>
        <pc:spChg chg="del mod">
          <ac:chgData name="Kolisnyk Mariia DIF_OE" userId="5bc93ff1-0502-4ad3-a122-eb6a5beeb03c" providerId="ADAL" clId="{CD7ED99A-4162-45C0-AB3F-C94639F9A0E2}" dt="2024-03-18T09:18:36.769" v="175" actId="478"/>
          <ac:spMkLst>
            <pc:docMk/>
            <pc:sldMk cId="4077922873" sldId="456"/>
            <ac:spMk id="19" creationId="{341E6908-428F-AD29-810F-01197B97598B}"/>
          </ac:spMkLst>
        </pc:spChg>
        <pc:spChg chg="del mod">
          <ac:chgData name="Kolisnyk Mariia DIF_OE" userId="5bc93ff1-0502-4ad3-a122-eb6a5beeb03c" providerId="ADAL" clId="{CD7ED99A-4162-45C0-AB3F-C94639F9A0E2}" dt="2024-03-18T09:18:33.133" v="172" actId="478"/>
          <ac:spMkLst>
            <pc:docMk/>
            <pc:sldMk cId="4077922873" sldId="456"/>
            <ac:spMk id="21" creationId="{351D84D2-B265-257A-A7B8-5835DB1D4FE0}"/>
          </ac:spMkLst>
        </pc:spChg>
        <pc:spChg chg="del mod">
          <ac:chgData name="Kolisnyk Mariia DIF_OE" userId="5bc93ff1-0502-4ad3-a122-eb6a5beeb03c" providerId="ADAL" clId="{CD7ED99A-4162-45C0-AB3F-C94639F9A0E2}" dt="2024-03-18T09:18:36.279" v="174" actId="478"/>
          <ac:spMkLst>
            <pc:docMk/>
            <pc:sldMk cId="4077922873" sldId="456"/>
            <ac:spMk id="23" creationId="{80083903-D8F1-D8A1-3B15-19D78396FEB7}"/>
          </ac:spMkLst>
        </pc:spChg>
        <pc:spChg chg="del mod">
          <ac:chgData name="Kolisnyk Mariia DIF_OE" userId="5bc93ff1-0502-4ad3-a122-eb6a5beeb03c" providerId="ADAL" clId="{CD7ED99A-4162-45C0-AB3F-C94639F9A0E2}" dt="2024-03-18T09:18:33.133" v="172" actId="478"/>
          <ac:spMkLst>
            <pc:docMk/>
            <pc:sldMk cId="4077922873" sldId="456"/>
            <ac:spMk id="25" creationId="{1DAF5FEA-44FF-8562-3900-F21D651307DE}"/>
          </ac:spMkLst>
        </pc:spChg>
        <pc:spChg chg="del mod">
          <ac:chgData name="Kolisnyk Mariia DIF_OE" userId="5bc93ff1-0502-4ad3-a122-eb6a5beeb03c" providerId="ADAL" clId="{CD7ED99A-4162-45C0-AB3F-C94639F9A0E2}" dt="2024-03-18T09:18:35.823" v="173" actId="478"/>
          <ac:spMkLst>
            <pc:docMk/>
            <pc:sldMk cId="4077922873" sldId="456"/>
            <ac:spMk id="29" creationId="{085908AA-B973-7570-7939-69D47A4FECF1}"/>
          </ac:spMkLst>
        </pc:spChg>
        <pc:spChg chg="del mod">
          <ac:chgData name="Kolisnyk Mariia DIF_OE" userId="5bc93ff1-0502-4ad3-a122-eb6a5beeb03c" providerId="ADAL" clId="{CD7ED99A-4162-45C0-AB3F-C94639F9A0E2}" dt="2024-03-18T09:18:33.133" v="172" actId="478"/>
          <ac:spMkLst>
            <pc:docMk/>
            <pc:sldMk cId="4077922873" sldId="456"/>
            <ac:spMk id="31" creationId="{57CA986D-72C1-DAF5-A760-E51B50AADBCE}"/>
          </ac:spMkLst>
        </pc:spChg>
        <pc:spChg chg="del mod">
          <ac:chgData name="Kolisnyk Mariia DIF_OE" userId="5bc93ff1-0502-4ad3-a122-eb6a5beeb03c" providerId="ADAL" clId="{CD7ED99A-4162-45C0-AB3F-C94639F9A0E2}" dt="2024-03-18T09:18:33.133" v="172" actId="478"/>
          <ac:spMkLst>
            <pc:docMk/>
            <pc:sldMk cId="4077922873" sldId="456"/>
            <ac:spMk id="33" creationId="{BF4491AA-8DD3-1F0A-2ABB-7E0079176551}"/>
          </ac:spMkLst>
        </pc:spChg>
        <pc:spChg chg="del mod">
          <ac:chgData name="Kolisnyk Mariia DIF_OE" userId="5bc93ff1-0502-4ad3-a122-eb6a5beeb03c" providerId="ADAL" clId="{CD7ED99A-4162-45C0-AB3F-C94639F9A0E2}" dt="2024-03-18T09:18:33.133" v="172" actId="478"/>
          <ac:spMkLst>
            <pc:docMk/>
            <pc:sldMk cId="4077922873" sldId="456"/>
            <ac:spMk id="35" creationId="{BF7EA1C7-A7BF-C257-A8A2-594D53E8C39B}"/>
          </ac:spMkLst>
        </pc:spChg>
        <pc:grpChg chg="add del mod ord">
          <ac:chgData name="Kolisnyk Mariia DIF_OE" userId="5bc93ff1-0502-4ad3-a122-eb6a5beeb03c" providerId="ADAL" clId="{CD7ED99A-4162-45C0-AB3F-C94639F9A0E2}" dt="2024-03-18T09:16:45.039" v="166" actId="478"/>
          <ac:grpSpMkLst>
            <pc:docMk/>
            <pc:sldMk cId="4077922873" sldId="456"/>
            <ac:grpSpMk id="8" creationId="{DC1F6B07-AFB4-AD05-B532-87C12DC2B705}"/>
          </ac:grpSpMkLst>
        </pc:grpChg>
        <pc:picChg chg="add mod">
          <ac:chgData name="Kolisnyk Mariia DIF_OE" userId="5bc93ff1-0502-4ad3-a122-eb6a5beeb03c" providerId="ADAL" clId="{CD7ED99A-4162-45C0-AB3F-C94639F9A0E2}" dt="2024-03-18T09:20:30.952" v="192" actId="1035"/>
          <ac:picMkLst>
            <pc:docMk/>
            <pc:sldMk cId="4077922873" sldId="456"/>
            <ac:picMk id="2" creationId="{556E2CA2-7DDF-7E5F-753B-B19AFB09D0E0}"/>
          </ac:picMkLst>
        </pc:picChg>
      </pc:sldChg>
    </pc:docChg>
  </pc:docChgLst>
  <pc:docChgLst>
    <pc:chgData name="Wullschleger Nicola DIF_OE" userId="f361ed7b-a0da-4a93-b245-5cbf6021948d" providerId="ADAL" clId="{A2ACBF56-AAA0-4C51-8383-B92799011228}"/>
    <pc:docChg chg="undo redo custSel addSld delSld modSld sldOrd">
      <pc:chgData name="Wullschleger Nicola DIF_OE" userId="f361ed7b-a0da-4a93-b245-5cbf6021948d" providerId="ADAL" clId="{A2ACBF56-AAA0-4C51-8383-B92799011228}" dt="2024-03-19T10:26:58.132" v="1305"/>
      <pc:docMkLst>
        <pc:docMk/>
      </pc:docMkLst>
      <pc:sldChg chg="delSp mod">
        <pc:chgData name="Wullschleger Nicola DIF_OE" userId="f361ed7b-a0da-4a93-b245-5cbf6021948d" providerId="ADAL" clId="{A2ACBF56-AAA0-4C51-8383-B92799011228}" dt="2024-03-18T10:34:37.879" v="1185" actId="478"/>
        <pc:sldMkLst>
          <pc:docMk/>
          <pc:sldMk cId="2670788032" sldId="388"/>
        </pc:sldMkLst>
        <pc:picChg chg="del">
          <ac:chgData name="Wullschleger Nicola DIF_OE" userId="f361ed7b-a0da-4a93-b245-5cbf6021948d" providerId="ADAL" clId="{A2ACBF56-AAA0-4C51-8383-B92799011228}" dt="2024-03-18T10:34:37.879" v="1185" actId="478"/>
          <ac:picMkLst>
            <pc:docMk/>
            <pc:sldMk cId="2670788032" sldId="388"/>
            <ac:picMk id="78" creationId="{4ECDA5BC-9AF2-09AA-EF6D-B4617AD6B68E}"/>
          </ac:picMkLst>
        </pc:picChg>
      </pc:sldChg>
      <pc:sldChg chg="modSp mod">
        <pc:chgData name="Wullschleger Nicola DIF_OE" userId="f361ed7b-a0da-4a93-b245-5cbf6021948d" providerId="ADAL" clId="{A2ACBF56-AAA0-4C51-8383-B92799011228}" dt="2024-03-15T09:09:30.059" v="6" actId="20577"/>
        <pc:sldMkLst>
          <pc:docMk/>
          <pc:sldMk cId="544623846" sldId="406"/>
        </pc:sldMkLst>
        <pc:spChg chg="mod">
          <ac:chgData name="Wullschleger Nicola DIF_OE" userId="f361ed7b-a0da-4a93-b245-5cbf6021948d" providerId="ADAL" clId="{A2ACBF56-AAA0-4C51-8383-B92799011228}" dt="2024-03-15T09:09:30.059" v="6" actId="20577"/>
          <ac:spMkLst>
            <pc:docMk/>
            <pc:sldMk cId="544623846" sldId="406"/>
            <ac:spMk id="6" creationId="{00000000-0000-0000-0000-000000000000}"/>
          </ac:spMkLst>
        </pc:spChg>
      </pc:sldChg>
      <pc:sldChg chg="modSp mod addCm modCm">
        <pc:chgData name="Wullschleger Nicola DIF_OE" userId="f361ed7b-a0da-4a93-b245-5cbf6021948d" providerId="ADAL" clId="{A2ACBF56-AAA0-4C51-8383-B92799011228}" dt="2024-03-18T21:26:34.563" v="1192"/>
        <pc:sldMkLst>
          <pc:docMk/>
          <pc:sldMk cId="592508147" sldId="422"/>
        </pc:sldMkLst>
        <pc:spChg chg="mod">
          <ac:chgData name="Wullschleger Nicola DIF_OE" userId="f361ed7b-a0da-4a93-b245-5cbf6021948d" providerId="ADAL" clId="{A2ACBF56-AAA0-4C51-8383-B92799011228}" dt="2024-03-18T07:45:57.067" v="1177" actId="1076"/>
          <ac:spMkLst>
            <pc:docMk/>
            <pc:sldMk cId="592508147" sldId="422"/>
            <ac:spMk id="4" creationId="{1D8455AB-0CEC-4C88-AD0A-DF195684D121}"/>
          </ac:spMkLst>
        </pc:spChg>
        <pc:spChg chg="mod">
          <ac:chgData name="Wullschleger Nicola DIF_OE" userId="f361ed7b-a0da-4a93-b245-5cbf6021948d" providerId="ADAL" clId="{A2ACBF56-AAA0-4C51-8383-B92799011228}" dt="2024-03-18T07:46:29.814" v="1180" actId="1076"/>
          <ac:spMkLst>
            <pc:docMk/>
            <pc:sldMk cId="592508147" sldId="422"/>
            <ac:spMk id="13" creationId="{71A5D7FC-62D3-9DDC-7050-56DF221F9D32}"/>
          </ac:spMkLst>
        </pc:spChg>
        <pc:spChg chg="mod">
          <ac:chgData name="Wullschleger Nicola DIF_OE" userId="f361ed7b-a0da-4a93-b245-5cbf6021948d" providerId="ADAL" clId="{A2ACBF56-AAA0-4C51-8383-B92799011228}" dt="2024-03-15T10:40:19.849" v="529" actId="20577"/>
          <ac:spMkLst>
            <pc:docMk/>
            <pc:sldMk cId="592508147" sldId="422"/>
            <ac:spMk id="26" creationId="{885BA37A-13B6-3DBE-19F4-02F5DBC41565}"/>
          </ac:spMkLst>
        </pc:spChg>
        <pc:picChg chg="mod">
          <ac:chgData name="Wullschleger Nicola DIF_OE" userId="f361ed7b-a0da-4a93-b245-5cbf6021948d" providerId="ADAL" clId="{A2ACBF56-AAA0-4C51-8383-B92799011228}" dt="2024-03-18T08:03:39.059" v="1183" actId="1076"/>
          <ac:picMkLst>
            <pc:docMk/>
            <pc:sldMk cId="592508147" sldId="422"/>
            <ac:picMk id="19" creationId="{2E9C6528-B24C-0CA4-C022-F70017ED3EEF}"/>
          </ac:picMkLst>
        </pc:picChg>
        <pc:extLst>
          <p:ext xmlns:p="http://schemas.openxmlformats.org/presentationml/2006/main" uri="{D6D511B9-2390-475A-947B-AFAB55BFBCF1}">
            <pc226:cmChg xmlns:pc226="http://schemas.microsoft.com/office/powerpoint/2022/06/main/command" chg="mod">
              <pc226:chgData name="Wullschleger Nicola DIF_OE" userId="f361ed7b-a0da-4a93-b245-5cbf6021948d" providerId="ADAL" clId="{A2ACBF56-AAA0-4C51-8383-B92799011228}" dt="2024-03-15T16:07:18.774" v="1169" actId="2056"/>
              <pc2:cmMkLst xmlns:pc2="http://schemas.microsoft.com/office/powerpoint/2019/9/main/command">
                <pc:docMk/>
                <pc:sldMk cId="592508147" sldId="422"/>
                <pc2:cmMk id="{0EDDA17F-D6CC-4E32-8F04-CAD5B3C58719}"/>
              </pc2:cmMkLst>
            </pc226:cmChg>
            <pc226:cmChg xmlns:pc226="http://schemas.microsoft.com/office/powerpoint/2022/06/main/command" chg="mod">
              <pc226:chgData name="Wullschleger Nicola DIF_OE" userId="f361ed7b-a0da-4a93-b245-5cbf6021948d" providerId="ADAL" clId="{A2ACBF56-AAA0-4C51-8383-B92799011228}" dt="2024-03-15T16:20:54.332" v="1172" actId="2056"/>
              <pc2:cmMkLst xmlns:pc2="http://schemas.microsoft.com/office/powerpoint/2019/9/main/command">
                <pc:docMk/>
                <pc:sldMk cId="592508147" sldId="422"/>
                <pc2:cmMk id="{E3A28794-5277-418A-8FE8-D2E172DD1DA7}"/>
              </pc2:cmMkLst>
            </pc226:cmChg>
            <pc226:cmChg xmlns:pc226="http://schemas.microsoft.com/office/powerpoint/2022/06/main/command" chg="mod">
              <pc226:chgData name="Wullschleger Nicola DIF_OE" userId="f361ed7b-a0da-4a93-b245-5cbf6021948d" providerId="ADAL" clId="{A2ACBF56-AAA0-4C51-8383-B92799011228}" dt="2024-03-15T16:09:54.080" v="1171" actId="2056"/>
              <pc2:cmMkLst xmlns:pc2="http://schemas.microsoft.com/office/powerpoint/2019/9/main/command">
                <pc:docMk/>
                <pc:sldMk cId="592508147" sldId="422"/>
                <pc2:cmMk id="{063AE0C2-D6E5-4103-9710-238F188CDF45}"/>
              </pc2:cmMkLst>
            </pc226:cmChg>
            <pc226:cmChg xmlns:pc226="http://schemas.microsoft.com/office/powerpoint/2022/06/main/command" chg="add mod">
              <pc226:chgData name="Wullschleger Nicola DIF_OE" userId="f361ed7b-a0da-4a93-b245-5cbf6021948d" providerId="ADAL" clId="{A2ACBF56-AAA0-4C51-8383-B92799011228}" dt="2024-03-18T21:26:34.563" v="1192"/>
              <pc2:cmMkLst xmlns:pc2="http://schemas.microsoft.com/office/powerpoint/2019/9/main/command">
                <pc:docMk/>
                <pc:sldMk cId="592508147" sldId="422"/>
                <pc2:cmMk id="{890C22F0-F18A-414F-B0B3-3C4078E120F7}"/>
              </pc2:cmMkLst>
              <pc226:cmRplyChg chg="add">
                <pc226:chgData name="Wullschleger Nicola DIF_OE" userId="f361ed7b-a0da-4a93-b245-5cbf6021948d" providerId="ADAL" clId="{A2ACBF56-AAA0-4C51-8383-B92799011228}" dt="2024-03-18T21:26:24.714" v="1191"/>
                <pc2:cmRplyMkLst xmlns:pc2="http://schemas.microsoft.com/office/powerpoint/2019/9/main/command">
                  <pc:docMk/>
                  <pc:sldMk cId="592508147" sldId="422"/>
                  <pc2:cmMk id="{890C22F0-F18A-414F-B0B3-3C4078E120F7}"/>
                  <pc2:cmRplyMk id="{CECCABFD-29E7-4755-81C8-26822B8DDE73}"/>
                </pc2:cmRplyMkLst>
              </pc226:cmRplyChg>
            </pc226:cmChg>
            <pc226:cmChg xmlns:pc226="http://schemas.microsoft.com/office/powerpoint/2022/06/main/command" chg="mod">
              <pc226:chgData name="Wullschleger Nicola DIF_OE" userId="f361ed7b-a0da-4a93-b245-5cbf6021948d" providerId="ADAL" clId="{A2ACBF56-AAA0-4C51-8383-B92799011228}" dt="2024-03-15T16:09:45.017" v="1170" actId="2056"/>
              <pc2:cmMkLst xmlns:pc2="http://schemas.microsoft.com/office/powerpoint/2019/9/main/command">
                <pc:docMk/>
                <pc:sldMk cId="592508147" sldId="422"/>
                <pc2:cmMk id="{8944EAF0-BB22-46EA-AAFF-F546CF89EA32}"/>
              </pc2:cmMkLst>
            </pc226:cmChg>
          </p:ext>
        </pc:extLst>
      </pc:sldChg>
      <pc:sldChg chg="modSp">
        <pc:chgData name="Wullschleger Nicola DIF_OE" userId="f361ed7b-a0da-4a93-b245-5cbf6021948d" providerId="ADAL" clId="{A2ACBF56-AAA0-4C51-8383-B92799011228}" dt="2024-03-15T10:49:16.455" v="1168"/>
        <pc:sldMkLst>
          <pc:docMk/>
          <pc:sldMk cId="359795261" sldId="426"/>
        </pc:sldMkLst>
        <pc:graphicFrameChg chg="mod">
          <ac:chgData name="Wullschleger Nicola DIF_OE" userId="f361ed7b-a0da-4a93-b245-5cbf6021948d" providerId="ADAL" clId="{A2ACBF56-AAA0-4C51-8383-B92799011228}" dt="2024-03-15T10:49:16.455" v="1168"/>
          <ac:graphicFrameMkLst>
            <pc:docMk/>
            <pc:sldMk cId="359795261" sldId="426"/>
            <ac:graphicFrameMk id="6" creationId="{162312FA-A7E9-C57F-EB62-ED8F063B9E0C}"/>
          </ac:graphicFrameMkLst>
        </pc:graphicFrameChg>
      </pc:sldChg>
      <pc:sldChg chg="modSp del mod">
        <pc:chgData name="Wullschleger Nicola DIF_OE" userId="f361ed7b-a0da-4a93-b245-5cbf6021948d" providerId="ADAL" clId="{A2ACBF56-AAA0-4C51-8383-B92799011228}" dt="2024-03-18T07:44:31.224" v="1173" actId="47"/>
        <pc:sldMkLst>
          <pc:docMk/>
          <pc:sldMk cId="152341141" sldId="429"/>
        </pc:sldMkLst>
        <pc:spChg chg="mod">
          <ac:chgData name="Wullschleger Nicola DIF_OE" userId="f361ed7b-a0da-4a93-b245-5cbf6021948d" providerId="ADAL" clId="{A2ACBF56-AAA0-4C51-8383-B92799011228}" dt="2024-03-15T10:40:05.557" v="512" actId="20577"/>
          <ac:spMkLst>
            <pc:docMk/>
            <pc:sldMk cId="152341141" sldId="429"/>
            <ac:spMk id="18" creationId="{704D3B85-876D-C504-626C-1405CFE0FC4D}"/>
          </ac:spMkLst>
        </pc:spChg>
        <pc:graphicFrameChg chg="mod">
          <ac:chgData name="Wullschleger Nicola DIF_OE" userId="f361ed7b-a0da-4a93-b245-5cbf6021948d" providerId="ADAL" clId="{A2ACBF56-AAA0-4C51-8383-B92799011228}" dt="2024-03-15T10:36:39.035" v="453" actId="20577"/>
          <ac:graphicFrameMkLst>
            <pc:docMk/>
            <pc:sldMk cId="152341141" sldId="429"/>
            <ac:graphicFrameMk id="6" creationId="{87D0C16F-E4DB-A7D0-8325-D1F4DC7C43EE}"/>
          </ac:graphicFrameMkLst>
        </pc:graphicFrameChg>
        <pc:graphicFrameChg chg="mod">
          <ac:chgData name="Wullschleger Nicola DIF_OE" userId="f361ed7b-a0da-4a93-b245-5cbf6021948d" providerId="ADAL" clId="{A2ACBF56-AAA0-4C51-8383-B92799011228}" dt="2024-03-15T10:31:21.031" v="186"/>
          <ac:graphicFrameMkLst>
            <pc:docMk/>
            <pc:sldMk cId="152341141" sldId="429"/>
            <ac:graphicFrameMk id="11" creationId="{125323EA-0751-0239-6799-15CEB3653C33}"/>
          </ac:graphicFrameMkLst>
        </pc:graphicFrameChg>
      </pc:sldChg>
      <pc:sldChg chg="del">
        <pc:chgData name="Wullschleger Nicola DIF_OE" userId="f361ed7b-a0da-4a93-b245-5cbf6021948d" providerId="ADAL" clId="{A2ACBF56-AAA0-4C51-8383-B92799011228}" dt="2024-03-15T10:35:00.113" v="188" actId="47"/>
        <pc:sldMkLst>
          <pc:docMk/>
          <pc:sldMk cId="3823299376" sldId="433"/>
        </pc:sldMkLst>
      </pc:sldChg>
      <pc:sldChg chg="addSp modSp mod">
        <pc:chgData name="Wullschleger Nicola DIF_OE" userId="f361ed7b-a0da-4a93-b245-5cbf6021948d" providerId="ADAL" clId="{A2ACBF56-AAA0-4C51-8383-B92799011228}" dt="2024-03-15T10:22:50.066" v="85" actId="20577"/>
        <pc:sldMkLst>
          <pc:docMk/>
          <pc:sldMk cId="1162691310" sldId="442"/>
        </pc:sldMkLst>
        <pc:graphicFrameChg chg="add mod">
          <ac:chgData name="Wullschleger Nicola DIF_OE" userId="f361ed7b-a0da-4a93-b245-5cbf6021948d" providerId="ADAL" clId="{A2ACBF56-AAA0-4C51-8383-B92799011228}" dt="2024-03-15T10:22:50.066" v="85" actId="20577"/>
          <ac:graphicFrameMkLst>
            <pc:docMk/>
            <pc:sldMk cId="1162691310" sldId="442"/>
            <ac:graphicFrameMk id="2" creationId="{E40E6587-9628-A4EE-A056-24C280F1436A}"/>
          </ac:graphicFrameMkLst>
        </pc:graphicFrameChg>
      </pc:sldChg>
      <pc:sldChg chg="del">
        <pc:chgData name="Wullschleger Nicola DIF_OE" userId="f361ed7b-a0da-4a93-b245-5cbf6021948d" providerId="ADAL" clId="{A2ACBF56-AAA0-4C51-8383-B92799011228}" dt="2024-03-18T08:03:47.058" v="1184" actId="47"/>
        <pc:sldMkLst>
          <pc:docMk/>
          <pc:sldMk cId="3229906285" sldId="449"/>
        </pc:sldMkLst>
      </pc:sldChg>
      <pc:sldChg chg="addSp delSp modSp add mod">
        <pc:chgData name="Wullschleger Nicola DIF_OE" userId="f361ed7b-a0da-4a93-b245-5cbf6021948d" providerId="ADAL" clId="{A2ACBF56-AAA0-4C51-8383-B92799011228}" dt="2024-03-19T10:26:12.348" v="1298" actId="1076"/>
        <pc:sldMkLst>
          <pc:docMk/>
          <pc:sldMk cId="3623255261" sldId="450"/>
        </pc:sldMkLst>
        <pc:spChg chg="mod">
          <ac:chgData name="Wullschleger Nicola DIF_OE" userId="f361ed7b-a0da-4a93-b245-5cbf6021948d" providerId="ADAL" clId="{A2ACBF56-AAA0-4C51-8383-B92799011228}" dt="2024-03-19T10:26:12.348" v="1298" actId="1076"/>
          <ac:spMkLst>
            <pc:docMk/>
            <pc:sldMk cId="3623255261" sldId="450"/>
            <ac:spMk id="7" creationId="{2F222644-1E34-2175-A29F-32E2A1996C75}"/>
          </ac:spMkLst>
        </pc:spChg>
        <pc:picChg chg="add mod ord">
          <ac:chgData name="Wullschleger Nicola DIF_OE" userId="f361ed7b-a0da-4a93-b245-5cbf6021948d" providerId="ADAL" clId="{A2ACBF56-AAA0-4C51-8383-B92799011228}" dt="2024-03-19T10:26:05.689" v="1297" actId="167"/>
          <ac:picMkLst>
            <pc:docMk/>
            <pc:sldMk cId="3623255261" sldId="450"/>
            <ac:picMk id="3" creationId="{1579CA87-0F7F-4837-44BF-744CE48C2E43}"/>
          </ac:picMkLst>
        </pc:picChg>
        <pc:picChg chg="del mod">
          <ac:chgData name="Wullschleger Nicola DIF_OE" userId="f361ed7b-a0da-4a93-b245-5cbf6021948d" providerId="ADAL" clId="{A2ACBF56-AAA0-4C51-8383-B92799011228}" dt="2024-03-19T10:25:32.202" v="1289" actId="478"/>
          <ac:picMkLst>
            <pc:docMk/>
            <pc:sldMk cId="3623255261" sldId="450"/>
            <ac:picMk id="5" creationId="{78CF86C4-94F9-32EA-1209-419A44929B45}"/>
          </ac:picMkLst>
        </pc:picChg>
        <pc:picChg chg="del mod">
          <ac:chgData name="Wullschleger Nicola DIF_OE" userId="f361ed7b-a0da-4a93-b245-5cbf6021948d" providerId="ADAL" clId="{A2ACBF56-AAA0-4C51-8383-B92799011228}" dt="2024-03-19T10:25:32.202" v="1289" actId="478"/>
          <ac:picMkLst>
            <pc:docMk/>
            <pc:sldMk cId="3623255261" sldId="450"/>
            <ac:picMk id="8" creationId="{94B76BBF-BBF8-20EC-CB7E-07FBE6430212}"/>
          </ac:picMkLst>
        </pc:picChg>
        <pc:picChg chg="del mod modCrop">
          <ac:chgData name="Wullschleger Nicola DIF_OE" userId="f361ed7b-a0da-4a93-b245-5cbf6021948d" providerId="ADAL" clId="{A2ACBF56-AAA0-4C51-8383-B92799011228}" dt="2024-03-19T10:25:32.202" v="1289" actId="478"/>
          <ac:picMkLst>
            <pc:docMk/>
            <pc:sldMk cId="3623255261" sldId="450"/>
            <ac:picMk id="16" creationId="{88CF82A2-E958-69F3-31FC-111EB217B539}"/>
          </ac:picMkLst>
        </pc:picChg>
        <pc:picChg chg="del mod">
          <ac:chgData name="Wullschleger Nicola DIF_OE" userId="f361ed7b-a0da-4a93-b245-5cbf6021948d" providerId="ADAL" clId="{A2ACBF56-AAA0-4C51-8383-B92799011228}" dt="2024-03-19T10:25:32.202" v="1289" actId="478"/>
          <ac:picMkLst>
            <pc:docMk/>
            <pc:sldMk cId="3623255261" sldId="450"/>
            <ac:picMk id="20" creationId="{68A38F3C-8F78-00BD-00E1-8F5A6BC53CDC}"/>
          </ac:picMkLst>
        </pc:picChg>
        <pc:picChg chg="del mod">
          <ac:chgData name="Wullschleger Nicola DIF_OE" userId="f361ed7b-a0da-4a93-b245-5cbf6021948d" providerId="ADAL" clId="{A2ACBF56-AAA0-4C51-8383-B92799011228}" dt="2024-03-19T10:25:32.202" v="1289" actId="478"/>
          <ac:picMkLst>
            <pc:docMk/>
            <pc:sldMk cId="3623255261" sldId="450"/>
            <ac:picMk id="23" creationId="{34570E6C-A281-7F64-0677-F8AC45DABA7A}"/>
          </ac:picMkLst>
        </pc:picChg>
      </pc:sldChg>
      <pc:sldChg chg="addSp delSp modSp new mod modClrScheme chgLayout">
        <pc:chgData name="Wullschleger Nicola DIF_OE" userId="f361ed7b-a0da-4a93-b245-5cbf6021948d" providerId="ADAL" clId="{A2ACBF56-AAA0-4C51-8383-B92799011228}" dt="2024-03-15T10:44:58.607" v="1133" actId="20577"/>
        <pc:sldMkLst>
          <pc:docMk/>
          <pc:sldMk cId="319565179" sldId="451"/>
        </pc:sldMkLst>
        <pc:spChg chg="del mod ord">
          <ac:chgData name="Wullschleger Nicola DIF_OE" userId="f361ed7b-a0da-4a93-b245-5cbf6021948d" providerId="ADAL" clId="{A2ACBF56-AAA0-4C51-8383-B92799011228}" dt="2024-03-15T10:41:22.152" v="531" actId="700"/>
          <ac:spMkLst>
            <pc:docMk/>
            <pc:sldMk cId="319565179" sldId="451"/>
            <ac:spMk id="2" creationId="{68C03CCF-44E9-88E6-36C1-B4BD737FA217}"/>
          </ac:spMkLst>
        </pc:spChg>
        <pc:spChg chg="add mod ord">
          <ac:chgData name="Wullschleger Nicola DIF_OE" userId="f361ed7b-a0da-4a93-b245-5cbf6021948d" providerId="ADAL" clId="{A2ACBF56-AAA0-4C51-8383-B92799011228}" dt="2024-03-15T10:41:27.861" v="550" actId="20577"/>
          <ac:spMkLst>
            <pc:docMk/>
            <pc:sldMk cId="319565179" sldId="451"/>
            <ac:spMk id="3" creationId="{50E0BA3C-CA67-CDA7-EE3C-CAF80FAD537C}"/>
          </ac:spMkLst>
        </pc:spChg>
        <pc:spChg chg="add mod ord">
          <ac:chgData name="Wullschleger Nicola DIF_OE" userId="f361ed7b-a0da-4a93-b245-5cbf6021948d" providerId="ADAL" clId="{A2ACBF56-AAA0-4C51-8383-B92799011228}" dt="2024-03-15T10:44:58.607" v="1133" actId="20577"/>
          <ac:spMkLst>
            <pc:docMk/>
            <pc:sldMk cId="319565179" sldId="451"/>
            <ac:spMk id="4" creationId="{ACFCDC87-8326-B309-A427-DD5DDB0D1850}"/>
          </ac:spMkLst>
        </pc:spChg>
      </pc:sldChg>
      <pc:sldChg chg="add del">
        <pc:chgData name="Wullschleger Nicola DIF_OE" userId="f361ed7b-a0da-4a93-b245-5cbf6021948d" providerId="ADAL" clId="{A2ACBF56-AAA0-4C51-8383-B92799011228}" dt="2024-03-15T10:45:57.052" v="1135" actId="47"/>
        <pc:sldMkLst>
          <pc:docMk/>
          <pc:sldMk cId="3999716267" sldId="452"/>
        </pc:sldMkLst>
      </pc:sldChg>
      <pc:sldChg chg="addSp delSp modSp new mod">
        <pc:chgData name="Wullschleger Nicola DIF_OE" userId="f361ed7b-a0da-4a93-b245-5cbf6021948d" providerId="ADAL" clId="{A2ACBF56-AAA0-4C51-8383-B92799011228}" dt="2024-03-15T10:47:51.941" v="1167" actId="14100"/>
        <pc:sldMkLst>
          <pc:docMk/>
          <pc:sldMk cId="4043927670" sldId="452"/>
        </pc:sldMkLst>
        <pc:spChg chg="del">
          <ac:chgData name="Wullschleger Nicola DIF_OE" userId="f361ed7b-a0da-4a93-b245-5cbf6021948d" providerId="ADAL" clId="{A2ACBF56-AAA0-4C51-8383-B92799011228}" dt="2024-03-15T10:47:20.940" v="1137" actId="22"/>
          <ac:spMkLst>
            <pc:docMk/>
            <pc:sldMk cId="4043927670" sldId="452"/>
            <ac:spMk id="2" creationId="{5333FDF1-9981-AF3F-BF1E-831140D0391B}"/>
          </ac:spMkLst>
        </pc:spChg>
        <pc:spChg chg="mod">
          <ac:chgData name="Wullschleger Nicola DIF_OE" userId="f361ed7b-a0da-4a93-b245-5cbf6021948d" providerId="ADAL" clId="{A2ACBF56-AAA0-4C51-8383-B92799011228}" dt="2024-03-15T10:47:40.254" v="1139"/>
          <ac:spMkLst>
            <pc:docMk/>
            <pc:sldMk cId="4043927670" sldId="452"/>
            <ac:spMk id="6" creationId="{E0CD8ECE-7F91-8600-380B-F40ECA8CB6DA}"/>
          </ac:spMkLst>
        </pc:spChg>
        <pc:spChg chg="mod">
          <ac:chgData name="Wullschleger Nicola DIF_OE" userId="f361ed7b-a0da-4a93-b245-5cbf6021948d" providerId="ADAL" clId="{A2ACBF56-AAA0-4C51-8383-B92799011228}" dt="2024-03-15T10:47:40.254" v="1139"/>
          <ac:spMkLst>
            <pc:docMk/>
            <pc:sldMk cId="4043927670" sldId="452"/>
            <ac:spMk id="7" creationId="{003D4925-7720-4D49-9B6B-57F6F743440E}"/>
          </ac:spMkLst>
        </pc:spChg>
        <pc:spChg chg="add mod">
          <ac:chgData name="Wullschleger Nicola DIF_OE" userId="f361ed7b-a0da-4a93-b245-5cbf6021948d" providerId="ADAL" clId="{A2ACBF56-AAA0-4C51-8383-B92799011228}" dt="2024-03-15T10:47:51.941" v="1167" actId="14100"/>
          <ac:spMkLst>
            <pc:docMk/>
            <pc:sldMk cId="4043927670" sldId="452"/>
            <ac:spMk id="8" creationId="{F62DCD29-2D49-9F64-58F7-DDA75D13544B}"/>
          </ac:spMkLst>
        </pc:spChg>
        <pc:grpChg chg="add mod">
          <ac:chgData name="Wullschleger Nicola DIF_OE" userId="f361ed7b-a0da-4a93-b245-5cbf6021948d" providerId="ADAL" clId="{A2ACBF56-AAA0-4C51-8383-B92799011228}" dt="2024-03-15T10:47:40.254" v="1139"/>
          <ac:grpSpMkLst>
            <pc:docMk/>
            <pc:sldMk cId="4043927670" sldId="452"/>
            <ac:grpSpMk id="5" creationId="{DB621127-C87A-E672-6346-8ECA4032CD6A}"/>
          </ac:grpSpMkLst>
        </pc:grpChg>
        <pc:picChg chg="add mod ord modCrop">
          <ac:chgData name="Wullschleger Nicola DIF_OE" userId="f361ed7b-a0da-4a93-b245-5cbf6021948d" providerId="ADAL" clId="{A2ACBF56-AAA0-4C51-8383-B92799011228}" dt="2024-03-15T10:47:27.733" v="1138" actId="18131"/>
          <ac:picMkLst>
            <pc:docMk/>
            <pc:sldMk cId="4043927670" sldId="452"/>
            <ac:picMk id="4" creationId="{80E23FB8-8B0B-B54C-61A0-1A56862B6159}"/>
          </ac:picMkLst>
        </pc:picChg>
      </pc:sldChg>
      <pc:sldChg chg="modSp mod">
        <pc:chgData name="Wullschleger Nicola DIF_OE" userId="f361ed7b-a0da-4a93-b245-5cbf6021948d" providerId="ADAL" clId="{A2ACBF56-AAA0-4C51-8383-B92799011228}" dt="2024-03-18T16:39:06.703" v="1190" actId="20577"/>
        <pc:sldMkLst>
          <pc:docMk/>
          <pc:sldMk cId="4077922873" sldId="456"/>
        </pc:sldMkLst>
        <pc:spChg chg="mod">
          <ac:chgData name="Wullschleger Nicola DIF_OE" userId="f361ed7b-a0da-4a93-b245-5cbf6021948d" providerId="ADAL" clId="{A2ACBF56-AAA0-4C51-8383-B92799011228}" dt="2024-03-18T16:39:06.703" v="1190" actId="20577"/>
          <ac:spMkLst>
            <pc:docMk/>
            <pc:sldMk cId="4077922873" sldId="456"/>
            <ac:spMk id="11" creationId="{57E97F0C-AC1D-C8A4-7225-4099DF2D24B3}"/>
          </ac:spMkLst>
        </pc:spChg>
      </pc:sldChg>
      <pc:sldChg chg="add">
        <pc:chgData name="Wullschleger Nicola DIF_OE" userId="f361ed7b-a0da-4a93-b245-5cbf6021948d" providerId="ADAL" clId="{A2ACBF56-AAA0-4C51-8383-B92799011228}" dt="2024-03-19T10:23:28.979" v="1200" actId="2890"/>
        <pc:sldMkLst>
          <pc:docMk/>
          <pc:sldMk cId="2258083935" sldId="458"/>
        </pc:sldMkLst>
      </pc:sldChg>
      <pc:sldChg chg="modSp add mod ord">
        <pc:chgData name="Wullschleger Nicola DIF_OE" userId="f361ed7b-a0da-4a93-b245-5cbf6021948d" providerId="ADAL" clId="{A2ACBF56-AAA0-4C51-8383-B92799011228}" dt="2024-03-19T10:26:58.132" v="1305"/>
        <pc:sldMkLst>
          <pc:docMk/>
          <pc:sldMk cId="1345369508" sldId="459"/>
        </pc:sldMkLst>
        <pc:spChg chg="mod">
          <ac:chgData name="Wullschleger Nicola DIF_OE" userId="f361ed7b-a0da-4a93-b245-5cbf6021948d" providerId="ADAL" clId="{A2ACBF56-AAA0-4C51-8383-B92799011228}" dt="2024-03-19T10:26:53.432" v="1303" actId="1076"/>
          <ac:spMkLst>
            <pc:docMk/>
            <pc:sldMk cId="1345369508" sldId="459"/>
            <ac:spMk id="7" creationId="{2F222644-1E34-2175-A29F-32E2A1996C75}"/>
          </ac:spMkLst>
        </pc:spChg>
        <pc:picChg chg="mod">
          <ac:chgData name="Wullschleger Nicola DIF_OE" userId="f361ed7b-a0da-4a93-b245-5cbf6021948d" providerId="ADAL" clId="{A2ACBF56-AAA0-4C51-8383-B92799011228}" dt="2024-03-19T10:26:32.740" v="1300" actId="14826"/>
          <ac:picMkLst>
            <pc:docMk/>
            <pc:sldMk cId="1345369508" sldId="459"/>
            <ac:picMk id="3" creationId="{1579CA87-0F7F-4837-44BF-744CE48C2E43}"/>
          </ac:picMkLst>
        </pc:picChg>
      </pc:sldChg>
    </pc:docChg>
  </pc:docChgLst>
  <pc:docChgLst>
    <pc:chgData name="Wullschleger Nicola DIF_OE" userId="S::nicola.wullschleger@stadt.sg.ch::f361ed7b-a0da-4a93-b245-5cbf6021948d" providerId="AD" clId="Web-{E9BFE941-B96D-2F73-3248-626EA6686179}"/>
    <pc:docChg chg="modSld">
      <pc:chgData name="Wullschleger Nicola DIF_OE" userId="S::nicola.wullschleger@stadt.sg.ch::f361ed7b-a0da-4a93-b245-5cbf6021948d" providerId="AD" clId="Web-{E9BFE941-B96D-2F73-3248-626EA6686179}" dt="2023-10-14T16:25:56.877" v="0"/>
      <pc:docMkLst>
        <pc:docMk/>
      </pc:docMkLst>
      <pc:sldChg chg="modSp">
        <pc:chgData name="Wullschleger Nicola DIF_OE" userId="S::nicola.wullschleger@stadt.sg.ch::f361ed7b-a0da-4a93-b245-5cbf6021948d" providerId="AD" clId="Web-{E9BFE941-B96D-2F73-3248-626EA6686179}" dt="2023-10-14T16:25:56.877" v="0"/>
        <pc:sldMkLst>
          <pc:docMk/>
          <pc:sldMk cId="3823299376" sldId="433"/>
        </pc:sldMkLst>
        <pc:picChg chg="mod">
          <ac:chgData name="Wullschleger Nicola DIF_OE" userId="S::nicola.wullschleger@stadt.sg.ch::f361ed7b-a0da-4a93-b245-5cbf6021948d" providerId="AD" clId="Web-{E9BFE941-B96D-2F73-3248-626EA6686179}" dt="2023-10-14T16:25:56.877" v="0"/>
          <ac:picMkLst>
            <pc:docMk/>
            <pc:sldMk cId="3823299376" sldId="433"/>
            <ac:picMk id="4" creationId="{3FFA9EDC-F71A-5C5B-9FD6-6D02B9763A47}"/>
          </ac:picMkLst>
        </pc:picChg>
      </pc:sldChg>
    </pc:docChg>
  </pc:docChgLst>
  <pc:docChgLst>
    <pc:chgData name="Brem Laure DIF_SIF" userId="a078b540-df1e-4d68-b2a0-0c94df88e5e5" providerId="ADAL" clId="{51EEA481-AB40-4465-AC32-4E5EA6660CC4}"/>
    <pc:docChg chg="custSel modSld">
      <pc:chgData name="Brem Laure DIF_SIF" userId="a078b540-df1e-4d68-b2a0-0c94df88e5e5" providerId="ADAL" clId="{51EEA481-AB40-4465-AC32-4E5EA6660CC4}" dt="2023-03-03T07:41:42.762" v="28" actId="13926"/>
      <pc:docMkLst>
        <pc:docMk/>
      </pc:docMkLst>
      <pc:sldChg chg="modSp mod">
        <pc:chgData name="Brem Laure DIF_SIF" userId="a078b540-df1e-4d68-b2a0-0c94df88e5e5" providerId="ADAL" clId="{51EEA481-AB40-4465-AC32-4E5EA6660CC4}" dt="2023-03-03T07:36:03.257" v="0" actId="13926"/>
        <pc:sldMkLst>
          <pc:docMk/>
          <pc:sldMk cId="2670788032" sldId="388"/>
        </pc:sldMkLst>
        <pc:spChg chg="mod">
          <ac:chgData name="Brem Laure DIF_SIF" userId="a078b540-df1e-4d68-b2a0-0c94df88e5e5" providerId="ADAL" clId="{51EEA481-AB40-4465-AC32-4E5EA6660CC4}" dt="2023-03-03T07:36:03.257" v="0" actId="13926"/>
          <ac:spMkLst>
            <pc:docMk/>
            <pc:sldMk cId="2670788032" sldId="388"/>
            <ac:spMk id="3" creationId="{00000000-0000-0000-0000-000000000000}"/>
          </ac:spMkLst>
        </pc:spChg>
      </pc:sldChg>
      <pc:sldChg chg="modSp mod">
        <pc:chgData name="Brem Laure DIF_SIF" userId="a078b540-df1e-4d68-b2a0-0c94df88e5e5" providerId="ADAL" clId="{51EEA481-AB40-4465-AC32-4E5EA6660CC4}" dt="2023-03-03T07:38:59.795" v="16" actId="20577"/>
        <pc:sldMkLst>
          <pc:docMk/>
          <pc:sldMk cId="3404915980" sldId="394"/>
        </pc:sldMkLst>
        <pc:graphicFrameChg chg="modGraphic">
          <ac:chgData name="Brem Laure DIF_SIF" userId="a078b540-df1e-4d68-b2a0-0c94df88e5e5" providerId="ADAL" clId="{51EEA481-AB40-4465-AC32-4E5EA6660CC4}" dt="2023-03-03T07:38:59.795" v="16" actId="20577"/>
          <ac:graphicFrameMkLst>
            <pc:docMk/>
            <pc:sldMk cId="3404915980" sldId="394"/>
            <ac:graphicFrameMk id="6" creationId="{00000000-0000-0000-0000-000000000000}"/>
          </ac:graphicFrameMkLst>
        </pc:graphicFrameChg>
      </pc:sldChg>
      <pc:sldChg chg="modSp mod">
        <pc:chgData name="Brem Laure DIF_SIF" userId="a078b540-df1e-4d68-b2a0-0c94df88e5e5" providerId="ADAL" clId="{51EEA481-AB40-4465-AC32-4E5EA6660CC4}" dt="2023-03-03T07:39:31.719" v="17" actId="13926"/>
        <pc:sldMkLst>
          <pc:docMk/>
          <pc:sldMk cId="673699881" sldId="395"/>
        </pc:sldMkLst>
        <pc:spChg chg="mod">
          <ac:chgData name="Brem Laure DIF_SIF" userId="a078b540-df1e-4d68-b2a0-0c94df88e5e5" providerId="ADAL" clId="{51EEA481-AB40-4465-AC32-4E5EA6660CC4}" dt="2023-03-03T07:39:31.719" v="17" actId="13926"/>
          <ac:spMkLst>
            <pc:docMk/>
            <pc:sldMk cId="673699881" sldId="395"/>
            <ac:spMk id="2" creationId="{00000000-0000-0000-0000-000000000000}"/>
          </ac:spMkLst>
        </pc:spChg>
      </pc:sldChg>
      <pc:sldChg chg="modSp mod">
        <pc:chgData name="Brem Laure DIF_SIF" userId="a078b540-df1e-4d68-b2a0-0c94df88e5e5" providerId="ADAL" clId="{51EEA481-AB40-4465-AC32-4E5EA6660CC4}" dt="2023-03-03T07:36:14.828" v="1" actId="13926"/>
        <pc:sldMkLst>
          <pc:docMk/>
          <pc:sldMk cId="2891130490" sldId="402"/>
        </pc:sldMkLst>
        <pc:spChg chg="mod">
          <ac:chgData name="Brem Laure DIF_SIF" userId="a078b540-df1e-4d68-b2a0-0c94df88e5e5" providerId="ADAL" clId="{51EEA481-AB40-4465-AC32-4E5EA6660CC4}" dt="2023-03-03T07:36:14.828" v="1" actId="13926"/>
          <ac:spMkLst>
            <pc:docMk/>
            <pc:sldMk cId="2891130490" sldId="402"/>
            <ac:spMk id="3" creationId="{00000000-0000-0000-0000-000000000000}"/>
          </ac:spMkLst>
        </pc:spChg>
      </pc:sldChg>
      <pc:sldChg chg="modSp mod">
        <pc:chgData name="Brem Laure DIF_SIF" userId="a078b540-df1e-4d68-b2a0-0c94df88e5e5" providerId="ADAL" clId="{51EEA481-AB40-4465-AC32-4E5EA6660CC4}" dt="2023-03-03T07:39:58.315" v="18" actId="13926"/>
        <pc:sldMkLst>
          <pc:docMk/>
          <pc:sldMk cId="474161170" sldId="404"/>
        </pc:sldMkLst>
        <pc:spChg chg="mod">
          <ac:chgData name="Brem Laure DIF_SIF" userId="a078b540-df1e-4d68-b2a0-0c94df88e5e5" providerId="ADAL" clId="{51EEA481-AB40-4465-AC32-4E5EA6660CC4}" dt="2023-03-03T07:39:58.315" v="18" actId="13926"/>
          <ac:spMkLst>
            <pc:docMk/>
            <pc:sldMk cId="474161170" sldId="404"/>
            <ac:spMk id="3" creationId="{00000000-0000-0000-0000-000000000000}"/>
          </ac:spMkLst>
        </pc:spChg>
      </pc:sldChg>
      <pc:sldChg chg="modSp mod">
        <pc:chgData name="Brem Laure DIF_SIF" userId="a078b540-df1e-4d68-b2a0-0c94df88e5e5" providerId="ADAL" clId="{51EEA481-AB40-4465-AC32-4E5EA6660CC4}" dt="2023-03-03T07:41:42.762" v="28" actId="13926"/>
        <pc:sldMkLst>
          <pc:docMk/>
          <pc:sldMk cId="286597817" sldId="413"/>
        </pc:sldMkLst>
        <pc:spChg chg="mod">
          <ac:chgData name="Brem Laure DIF_SIF" userId="a078b540-df1e-4d68-b2a0-0c94df88e5e5" providerId="ADAL" clId="{51EEA481-AB40-4465-AC32-4E5EA6660CC4}" dt="2023-03-03T07:41:42.762" v="28" actId="13926"/>
          <ac:spMkLst>
            <pc:docMk/>
            <pc:sldMk cId="286597817" sldId="413"/>
            <ac:spMk id="3" creationId="{00000000-0000-0000-0000-000000000000}"/>
          </ac:spMkLst>
        </pc:spChg>
      </pc:sldChg>
      <pc:sldChg chg="modSp mod">
        <pc:chgData name="Brem Laure DIF_SIF" userId="a078b540-df1e-4d68-b2a0-0c94df88e5e5" providerId="ADAL" clId="{51EEA481-AB40-4465-AC32-4E5EA6660CC4}" dt="2023-03-03T07:41:35.377" v="27" actId="13926"/>
        <pc:sldMkLst>
          <pc:docMk/>
          <pc:sldMk cId="3149990172" sldId="415"/>
        </pc:sldMkLst>
        <pc:spChg chg="mod">
          <ac:chgData name="Brem Laure DIF_SIF" userId="a078b540-df1e-4d68-b2a0-0c94df88e5e5" providerId="ADAL" clId="{51EEA481-AB40-4465-AC32-4E5EA6660CC4}" dt="2023-03-03T07:41:35.377" v="27" actId="13926"/>
          <ac:spMkLst>
            <pc:docMk/>
            <pc:sldMk cId="3149990172" sldId="415"/>
            <ac:spMk id="3" creationId="{00000000-0000-0000-0000-000000000000}"/>
          </ac:spMkLst>
        </pc:spChg>
      </pc:sldChg>
      <pc:sldChg chg="modSp mod">
        <pc:chgData name="Brem Laure DIF_SIF" userId="a078b540-df1e-4d68-b2a0-0c94df88e5e5" providerId="ADAL" clId="{51EEA481-AB40-4465-AC32-4E5EA6660CC4}" dt="2023-03-03T07:40:30.700" v="20" actId="13926"/>
        <pc:sldMkLst>
          <pc:docMk/>
          <pc:sldMk cId="2630752425" sldId="421"/>
        </pc:sldMkLst>
        <pc:spChg chg="mod">
          <ac:chgData name="Brem Laure DIF_SIF" userId="a078b540-df1e-4d68-b2a0-0c94df88e5e5" providerId="ADAL" clId="{51EEA481-AB40-4465-AC32-4E5EA6660CC4}" dt="2023-03-03T07:40:30.700" v="20" actId="13926"/>
          <ac:spMkLst>
            <pc:docMk/>
            <pc:sldMk cId="2630752425" sldId="421"/>
            <ac:spMk id="3" creationId="{3C8A55A2-C5EA-4FD8-AA63-6643CAF43D5A}"/>
          </ac:spMkLst>
        </pc:spChg>
      </pc:sldChg>
      <pc:sldChg chg="modSp mod">
        <pc:chgData name="Brem Laure DIF_SIF" userId="a078b540-df1e-4d68-b2a0-0c94df88e5e5" providerId="ADAL" clId="{51EEA481-AB40-4465-AC32-4E5EA6660CC4}" dt="2023-03-03T07:40:25.953" v="19" actId="13926"/>
        <pc:sldMkLst>
          <pc:docMk/>
          <pc:sldMk cId="592508147" sldId="422"/>
        </pc:sldMkLst>
        <pc:spChg chg="mod">
          <ac:chgData name="Brem Laure DIF_SIF" userId="a078b540-df1e-4d68-b2a0-0c94df88e5e5" providerId="ADAL" clId="{51EEA481-AB40-4465-AC32-4E5EA6660CC4}" dt="2023-03-03T07:40:25.953" v="19" actId="13926"/>
          <ac:spMkLst>
            <pc:docMk/>
            <pc:sldMk cId="592508147" sldId="422"/>
            <ac:spMk id="3" creationId="{C8ADA5A6-44F3-450D-B0F9-26C5D8F5631A}"/>
          </ac:spMkLst>
        </pc:spChg>
      </pc:sldChg>
      <pc:sldChg chg="modSp mod">
        <pc:chgData name="Brem Laure DIF_SIF" userId="a078b540-df1e-4d68-b2a0-0c94df88e5e5" providerId="ADAL" clId="{51EEA481-AB40-4465-AC32-4E5EA6660CC4}" dt="2023-03-03T07:40:36.085" v="21" actId="13926"/>
        <pc:sldMkLst>
          <pc:docMk/>
          <pc:sldMk cId="3227417771" sldId="423"/>
        </pc:sldMkLst>
        <pc:spChg chg="mod">
          <ac:chgData name="Brem Laure DIF_SIF" userId="a078b540-df1e-4d68-b2a0-0c94df88e5e5" providerId="ADAL" clId="{51EEA481-AB40-4465-AC32-4E5EA6660CC4}" dt="2023-03-03T07:40:36.085" v="21" actId="13926"/>
          <ac:spMkLst>
            <pc:docMk/>
            <pc:sldMk cId="3227417771" sldId="423"/>
            <ac:spMk id="3" creationId="{C8ADA5A6-44F3-450D-B0F9-26C5D8F5631A}"/>
          </ac:spMkLst>
        </pc:spChg>
      </pc:sldChg>
      <pc:sldChg chg="modSp mod">
        <pc:chgData name="Brem Laure DIF_SIF" userId="a078b540-df1e-4d68-b2a0-0c94df88e5e5" providerId="ADAL" clId="{51EEA481-AB40-4465-AC32-4E5EA6660CC4}" dt="2023-03-03T07:40:40.979" v="22" actId="13926"/>
        <pc:sldMkLst>
          <pc:docMk/>
          <pc:sldMk cId="1177226268" sldId="424"/>
        </pc:sldMkLst>
        <pc:spChg chg="mod">
          <ac:chgData name="Brem Laure DIF_SIF" userId="a078b540-df1e-4d68-b2a0-0c94df88e5e5" providerId="ADAL" clId="{51EEA481-AB40-4465-AC32-4E5EA6660CC4}" dt="2023-03-03T07:40:40.979" v="22" actId="13926"/>
          <ac:spMkLst>
            <pc:docMk/>
            <pc:sldMk cId="1177226268" sldId="424"/>
            <ac:spMk id="3" creationId="{C8ADA5A6-44F3-450D-B0F9-26C5D8F5631A}"/>
          </ac:spMkLst>
        </pc:spChg>
      </pc:sldChg>
      <pc:sldChg chg="modSp mod">
        <pc:chgData name="Brem Laure DIF_SIF" userId="a078b540-df1e-4d68-b2a0-0c94df88e5e5" providerId="ADAL" clId="{51EEA481-AB40-4465-AC32-4E5EA6660CC4}" dt="2023-03-03T07:40:54.866" v="24" actId="13926"/>
        <pc:sldMkLst>
          <pc:docMk/>
          <pc:sldMk cId="2644347016" sldId="425"/>
        </pc:sldMkLst>
        <pc:spChg chg="mod">
          <ac:chgData name="Brem Laure DIF_SIF" userId="a078b540-df1e-4d68-b2a0-0c94df88e5e5" providerId="ADAL" clId="{51EEA481-AB40-4465-AC32-4E5EA6660CC4}" dt="2023-03-03T07:40:54.866" v="24" actId="13926"/>
          <ac:spMkLst>
            <pc:docMk/>
            <pc:sldMk cId="2644347016" sldId="425"/>
            <ac:spMk id="3" creationId="{00000000-0000-0000-0000-000000000000}"/>
          </ac:spMkLst>
        </pc:spChg>
      </pc:sldChg>
      <pc:sldChg chg="modSp mod">
        <pc:chgData name="Brem Laure DIF_SIF" userId="a078b540-df1e-4d68-b2a0-0c94df88e5e5" providerId="ADAL" clId="{51EEA481-AB40-4465-AC32-4E5EA6660CC4}" dt="2023-03-03T07:41:05.029" v="25" actId="13926"/>
        <pc:sldMkLst>
          <pc:docMk/>
          <pc:sldMk cId="359795261" sldId="426"/>
        </pc:sldMkLst>
        <pc:spChg chg="mod">
          <ac:chgData name="Brem Laure DIF_SIF" userId="a078b540-df1e-4d68-b2a0-0c94df88e5e5" providerId="ADAL" clId="{51EEA481-AB40-4465-AC32-4E5EA6660CC4}" dt="2023-03-03T07:41:05.029" v="25" actId="13926"/>
          <ac:spMkLst>
            <pc:docMk/>
            <pc:sldMk cId="359795261" sldId="426"/>
            <ac:spMk id="3" creationId="{7434A976-E3F2-4F70-8BB2-2BFB566B94FA}"/>
          </ac:spMkLst>
        </pc:spChg>
      </pc:sldChg>
      <pc:sldChg chg="modSp mod">
        <pc:chgData name="Brem Laure DIF_SIF" userId="a078b540-df1e-4d68-b2a0-0c94df88e5e5" providerId="ADAL" clId="{51EEA481-AB40-4465-AC32-4E5EA6660CC4}" dt="2023-03-03T07:41:12.574" v="26" actId="13926"/>
        <pc:sldMkLst>
          <pc:docMk/>
          <pc:sldMk cId="1491604774" sldId="427"/>
        </pc:sldMkLst>
        <pc:spChg chg="mod">
          <ac:chgData name="Brem Laure DIF_SIF" userId="a078b540-df1e-4d68-b2a0-0c94df88e5e5" providerId="ADAL" clId="{51EEA481-AB40-4465-AC32-4E5EA6660CC4}" dt="2023-03-03T07:41:12.574" v="26" actId="13926"/>
          <ac:spMkLst>
            <pc:docMk/>
            <pc:sldMk cId="1491604774" sldId="427"/>
            <ac:spMk id="3" creationId="{7434A976-E3F2-4F70-8BB2-2BFB566B94FA}"/>
          </ac:spMkLst>
        </pc:spChg>
      </pc:sldChg>
      <pc:sldChg chg="modSp mod">
        <pc:chgData name="Brem Laure DIF_SIF" userId="a078b540-df1e-4d68-b2a0-0c94df88e5e5" providerId="ADAL" clId="{51EEA481-AB40-4465-AC32-4E5EA6660CC4}" dt="2023-03-03T07:40:48.528" v="23" actId="13926"/>
        <pc:sldMkLst>
          <pc:docMk/>
          <pc:sldMk cId="4057161767" sldId="428"/>
        </pc:sldMkLst>
        <pc:spChg chg="mod">
          <ac:chgData name="Brem Laure DIF_SIF" userId="a078b540-df1e-4d68-b2a0-0c94df88e5e5" providerId="ADAL" clId="{51EEA481-AB40-4465-AC32-4E5EA6660CC4}" dt="2023-03-03T07:40:48.528" v="23" actId="13926"/>
          <ac:spMkLst>
            <pc:docMk/>
            <pc:sldMk cId="4057161767" sldId="428"/>
            <ac:spMk id="3" creationId="{5046C236-32B9-4455-835E-58D0697E0443}"/>
          </ac:spMkLst>
        </pc:spChg>
      </pc:sldChg>
    </pc:docChg>
  </pc:docChgLst>
  <pc:docChgLst>
    <pc:chgData name="Wullschleger Nicola DIF_SIF" userId="f361ed7b-a0da-4a93-b245-5cbf6021948d" providerId="ADAL" clId="{6F4B7732-F27D-4226-96AD-B99540CBDF62}"/>
    <pc:docChg chg="undo redo custSel modSld sldOrd">
      <pc:chgData name="Wullschleger Nicola DIF_SIF" userId="f361ed7b-a0da-4a93-b245-5cbf6021948d" providerId="ADAL" clId="{6F4B7732-F27D-4226-96AD-B99540CBDF62}" dt="2023-03-21T14:47:39.704" v="964" actId="20577"/>
      <pc:docMkLst>
        <pc:docMk/>
      </pc:docMkLst>
      <pc:sldChg chg="ord">
        <pc:chgData name="Wullschleger Nicola DIF_SIF" userId="f361ed7b-a0da-4a93-b245-5cbf6021948d" providerId="ADAL" clId="{6F4B7732-F27D-4226-96AD-B99540CBDF62}" dt="2023-03-21T12:27:11.078" v="57"/>
        <pc:sldMkLst>
          <pc:docMk/>
          <pc:sldMk cId="3061718353" sldId="385"/>
        </pc:sldMkLst>
      </pc:sldChg>
      <pc:sldChg chg="modSp">
        <pc:chgData name="Wullschleger Nicola DIF_SIF" userId="f361ed7b-a0da-4a93-b245-5cbf6021948d" providerId="ADAL" clId="{6F4B7732-F27D-4226-96AD-B99540CBDF62}" dt="2023-03-21T12:17:42.013" v="20" actId="20577"/>
        <pc:sldMkLst>
          <pc:docMk/>
          <pc:sldMk cId="2787890048" sldId="387"/>
        </pc:sldMkLst>
        <pc:graphicFrameChg chg="mod">
          <ac:chgData name="Wullschleger Nicola DIF_SIF" userId="f361ed7b-a0da-4a93-b245-5cbf6021948d" providerId="ADAL" clId="{6F4B7732-F27D-4226-96AD-B99540CBDF62}" dt="2023-03-21T12:17:42.013" v="20" actId="20577"/>
          <ac:graphicFrameMkLst>
            <pc:docMk/>
            <pc:sldMk cId="2787890048" sldId="387"/>
            <ac:graphicFrameMk id="10" creationId="{60675F37-3FA7-D36C-FEE0-AC752CB24F61}"/>
          </ac:graphicFrameMkLst>
        </pc:graphicFrameChg>
      </pc:sldChg>
      <pc:sldChg chg="modSp">
        <pc:chgData name="Wullschleger Nicola DIF_SIF" userId="f361ed7b-a0da-4a93-b245-5cbf6021948d" providerId="ADAL" clId="{6F4B7732-F27D-4226-96AD-B99540CBDF62}" dt="2023-03-21T12:20:45.106" v="36"/>
        <pc:sldMkLst>
          <pc:docMk/>
          <pc:sldMk cId="2891130490" sldId="402"/>
        </pc:sldMkLst>
        <pc:graphicFrameChg chg="mod">
          <ac:chgData name="Wullschleger Nicola DIF_SIF" userId="f361ed7b-a0da-4a93-b245-5cbf6021948d" providerId="ADAL" clId="{6F4B7732-F27D-4226-96AD-B99540CBDF62}" dt="2023-03-21T12:20:45.106" v="36"/>
          <ac:graphicFrameMkLst>
            <pc:docMk/>
            <pc:sldMk cId="2891130490" sldId="402"/>
            <ac:graphicFrameMk id="8" creationId="{CB9F84AF-FC8A-0E1B-BA12-A4AB025C2772}"/>
          </ac:graphicFrameMkLst>
        </pc:graphicFrameChg>
      </pc:sldChg>
      <pc:sldChg chg="modSp mod ord">
        <pc:chgData name="Wullschleger Nicola DIF_SIF" userId="f361ed7b-a0da-4a93-b245-5cbf6021948d" providerId="ADAL" clId="{6F4B7732-F27D-4226-96AD-B99540CBDF62}" dt="2023-03-21T14:47:39.704" v="964" actId="20577"/>
        <pc:sldMkLst>
          <pc:docMk/>
          <pc:sldMk cId="3149990172" sldId="415"/>
        </pc:sldMkLst>
        <pc:graphicFrameChg chg="mod modGraphic">
          <ac:chgData name="Wullschleger Nicola DIF_SIF" userId="f361ed7b-a0da-4a93-b245-5cbf6021948d" providerId="ADAL" clId="{6F4B7732-F27D-4226-96AD-B99540CBDF62}" dt="2023-03-21T14:47:39.704" v="964" actId="20577"/>
          <ac:graphicFrameMkLst>
            <pc:docMk/>
            <pc:sldMk cId="3149990172" sldId="415"/>
            <ac:graphicFrameMk id="17" creationId="{663EC8E9-65A2-BB1F-D9C8-39CE31AA3688}"/>
          </ac:graphicFrameMkLst>
        </pc:graphicFrameChg>
      </pc:sldChg>
      <pc:sldChg chg="modSp mod ord">
        <pc:chgData name="Wullschleger Nicola DIF_SIF" userId="f361ed7b-a0da-4a93-b245-5cbf6021948d" providerId="ADAL" clId="{6F4B7732-F27D-4226-96AD-B99540CBDF62}" dt="2023-03-21T12:27:22.125" v="59"/>
        <pc:sldMkLst>
          <pc:docMk/>
          <pc:sldMk cId="265138001" sldId="419"/>
        </pc:sldMkLst>
        <pc:spChg chg="mod">
          <ac:chgData name="Wullschleger Nicola DIF_SIF" userId="f361ed7b-a0da-4a93-b245-5cbf6021948d" providerId="ADAL" clId="{6F4B7732-F27D-4226-96AD-B99540CBDF62}" dt="2023-03-21T12:25:19.091" v="42" actId="2085"/>
          <ac:spMkLst>
            <pc:docMk/>
            <pc:sldMk cId="265138001" sldId="419"/>
            <ac:spMk id="5" creationId="{BA96346E-7D7C-26B4-2FFB-F14BB6B57193}"/>
          </ac:spMkLst>
        </pc:spChg>
      </pc:sldChg>
      <pc:sldChg chg="mod modShow">
        <pc:chgData name="Wullschleger Nicola DIF_SIF" userId="f361ed7b-a0da-4a93-b245-5cbf6021948d" providerId="ADAL" clId="{6F4B7732-F27D-4226-96AD-B99540CBDF62}" dt="2023-03-21T12:21:58.225" v="37" actId="729"/>
        <pc:sldMkLst>
          <pc:docMk/>
          <pc:sldMk cId="3165017318" sldId="420"/>
        </pc:sldMkLst>
      </pc:sldChg>
      <pc:sldChg chg="ord">
        <pc:chgData name="Wullschleger Nicola DIF_SIF" userId="f361ed7b-a0da-4a93-b245-5cbf6021948d" providerId="ADAL" clId="{6F4B7732-F27D-4226-96AD-B99540CBDF62}" dt="2023-03-21T12:47:38.462" v="285"/>
        <pc:sldMkLst>
          <pc:docMk/>
          <pc:sldMk cId="359795261" sldId="426"/>
        </pc:sldMkLst>
      </pc:sldChg>
      <pc:sldChg chg="ord">
        <pc:chgData name="Wullschleger Nicola DIF_SIF" userId="f361ed7b-a0da-4a93-b245-5cbf6021948d" providerId="ADAL" clId="{6F4B7732-F27D-4226-96AD-B99540CBDF62}" dt="2023-03-21T12:47:51.675" v="289"/>
        <pc:sldMkLst>
          <pc:docMk/>
          <pc:sldMk cId="1491604774" sldId="427"/>
        </pc:sldMkLst>
      </pc:sldChg>
      <pc:sldChg chg="modSp mod ord">
        <pc:chgData name="Wullschleger Nicola DIF_SIF" userId="f361ed7b-a0da-4a93-b245-5cbf6021948d" providerId="ADAL" clId="{6F4B7732-F27D-4226-96AD-B99540CBDF62}" dt="2023-03-21T12:27:05.647" v="55" actId="207"/>
        <pc:sldMkLst>
          <pc:docMk/>
          <pc:sldMk cId="371593935" sldId="438"/>
        </pc:sldMkLst>
        <pc:graphicFrameChg chg="mod modGraphic">
          <ac:chgData name="Wullschleger Nicola DIF_SIF" userId="f361ed7b-a0da-4a93-b245-5cbf6021948d" providerId="ADAL" clId="{6F4B7732-F27D-4226-96AD-B99540CBDF62}" dt="2023-03-21T12:27:05.647" v="55" actId="207"/>
          <ac:graphicFrameMkLst>
            <pc:docMk/>
            <pc:sldMk cId="371593935" sldId="438"/>
            <ac:graphicFrameMk id="48" creationId="{E9B86DC1-430D-333A-39E2-CB7ABFED16B5}"/>
          </ac:graphicFrameMkLst>
        </pc:graphicFrameChg>
      </pc:sldChg>
      <pc:sldChg chg="ord">
        <pc:chgData name="Wullschleger Nicola DIF_SIF" userId="f361ed7b-a0da-4a93-b245-5cbf6021948d" providerId="ADAL" clId="{6F4B7732-F27D-4226-96AD-B99540CBDF62}" dt="2023-03-21T12:25:43.361" v="44"/>
        <pc:sldMkLst>
          <pc:docMk/>
          <pc:sldMk cId="1059455566" sldId="439"/>
        </pc:sldMkLst>
      </pc:sldChg>
      <pc:sldChg chg="addSp delSp modSp mod ord modShow">
        <pc:chgData name="Wullschleger Nicola DIF_SIF" userId="f361ed7b-a0da-4a93-b245-5cbf6021948d" providerId="ADAL" clId="{6F4B7732-F27D-4226-96AD-B99540CBDF62}" dt="2023-03-21T12:44:29.690" v="185" actId="1076"/>
        <pc:sldMkLst>
          <pc:docMk/>
          <pc:sldMk cId="148855926" sldId="440"/>
        </pc:sldMkLst>
        <pc:spChg chg="add del mod">
          <ac:chgData name="Wullschleger Nicola DIF_SIF" userId="f361ed7b-a0da-4a93-b245-5cbf6021948d" providerId="ADAL" clId="{6F4B7732-F27D-4226-96AD-B99540CBDF62}" dt="2023-03-21T12:44:29.690" v="185" actId="1076"/>
          <ac:spMkLst>
            <pc:docMk/>
            <pc:sldMk cId="148855926" sldId="440"/>
            <ac:spMk id="15" creationId="{123FF199-665B-0613-C346-F5D102F81678}"/>
          </ac:spMkLst>
        </pc:spChg>
        <pc:spChg chg="mod">
          <ac:chgData name="Wullschleger Nicola DIF_SIF" userId="f361ed7b-a0da-4a93-b245-5cbf6021948d" providerId="ADAL" clId="{6F4B7732-F27D-4226-96AD-B99540CBDF62}" dt="2023-03-21T12:44:20.131" v="182"/>
          <ac:spMkLst>
            <pc:docMk/>
            <pc:sldMk cId="148855926" sldId="440"/>
            <ac:spMk id="18" creationId="{704D3B85-876D-C504-626C-1405CFE0FC4D}"/>
          </ac:spMkLst>
        </pc:spChg>
        <pc:graphicFrameChg chg="mod">
          <ac:chgData name="Wullschleger Nicola DIF_SIF" userId="f361ed7b-a0da-4a93-b245-5cbf6021948d" providerId="ADAL" clId="{6F4B7732-F27D-4226-96AD-B99540CBDF62}" dt="2023-03-21T12:42:08.187" v="168"/>
          <ac:graphicFrameMkLst>
            <pc:docMk/>
            <pc:sldMk cId="148855926" sldId="440"/>
            <ac:graphicFrameMk id="11" creationId="{125323EA-0751-0239-6799-15CEB3653C33}"/>
          </ac:graphicFrameMkLst>
        </pc:graphicFrameChg>
        <pc:picChg chg="add mod">
          <ac:chgData name="Wullschleger Nicola DIF_SIF" userId="f361ed7b-a0da-4a93-b245-5cbf6021948d" providerId="ADAL" clId="{6F4B7732-F27D-4226-96AD-B99540CBDF62}" dt="2023-03-21T12:38:28.341" v="93" actId="1076"/>
          <ac:picMkLst>
            <pc:docMk/>
            <pc:sldMk cId="148855926" sldId="440"/>
            <ac:picMk id="5" creationId="{4C5FC421-0E0B-A4BD-C79B-8812911D2D7E}"/>
          </ac:picMkLst>
        </pc:picChg>
        <pc:picChg chg="add mod">
          <ac:chgData name="Wullschleger Nicola DIF_SIF" userId="f361ed7b-a0da-4a93-b245-5cbf6021948d" providerId="ADAL" clId="{6F4B7732-F27D-4226-96AD-B99540CBDF62}" dt="2023-03-21T12:39:52.095" v="101" actId="207"/>
          <ac:picMkLst>
            <pc:docMk/>
            <pc:sldMk cId="148855926" sldId="440"/>
            <ac:picMk id="6" creationId="{001E2BE7-1BAE-FB46-538F-65A77D46D74E}"/>
          </ac:picMkLst>
        </pc:picChg>
        <pc:picChg chg="mod">
          <ac:chgData name="Wullschleger Nicola DIF_SIF" userId="f361ed7b-a0da-4a93-b245-5cbf6021948d" providerId="ADAL" clId="{6F4B7732-F27D-4226-96AD-B99540CBDF62}" dt="2023-03-21T12:42:24.505" v="174" actId="1076"/>
          <ac:picMkLst>
            <pc:docMk/>
            <pc:sldMk cId="148855926" sldId="440"/>
            <ac:picMk id="7" creationId="{223BAB4D-1275-6752-DA54-F0710E7CFFAF}"/>
          </ac:picMkLst>
        </pc:picChg>
        <pc:picChg chg="add mod">
          <ac:chgData name="Wullschleger Nicola DIF_SIF" userId="f361ed7b-a0da-4a93-b245-5cbf6021948d" providerId="ADAL" clId="{6F4B7732-F27D-4226-96AD-B99540CBDF62}" dt="2023-03-21T12:39:52.095" v="101" actId="207"/>
          <ac:picMkLst>
            <pc:docMk/>
            <pc:sldMk cId="148855926" sldId="440"/>
            <ac:picMk id="12" creationId="{EC055DC2-1CE5-B8EF-027F-B19AC3E8D25A}"/>
          </ac:picMkLst>
        </pc:picChg>
        <pc:picChg chg="mod">
          <ac:chgData name="Wullschleger Nicola DIF_SIF" userId="f361ed7b-a0da-4a93-b245-5cbf6021948d" providerId="ADAL" clId="{6F4B7732-F27D-4226-96AD-B99540CBDF62}" dt="2023-03-21T12:42:24.054" v="173" actId="1035"/>
          <ac:picMkLst>
            <pc:docMk/>
            <pc:sldMk cId="148855926" sldId="440"/>
            <ac:picMk id="14" creationId="{DC938298-35F7-2EF1-ACBA-49B8E9BE88CE}"/>
          </ac:picMkLst>
        </pc:picChg>
      </pc:sldChg>
      <pc:sldChg chg="addSp delSp modSp mod ord">
        <pc:chgData name="Wullschleger Nicola DIF_SIF" userId="f361ed7b-a0da-4a93-b245-5cbf6021948d" providerId="ADAL" clId="{6F4B7732-F27D-4226-96AD-B99540CBDF62}" dt="2023-03-21T12:45:29.078" v="259" actId="20577"/>
        <pc:sldMkLst>
          <pc:docMk/>
          <pc:sldMk cId="1665225959" sldId="441"/>
        </pc:sldMkLst>
        <pc:spChg chg="add mod">
          <ac:chgData name="Wullschleger Nicola DIF_SIF" userId="f361ed7b-a0da-4a93-b245-5cbf6021948d" providerId="ADAL" clId="{6F4B7732-F27D-4226-96AD-B99540CBDF62}" dt="2023-03-21T12:45:29.078" v="259" actId="20577"/>
          <ac:spMkLst>
            <pc:docMk/>
            <pc:sldMk cId="1665225959" sldId="441"/>
            <ac:spMk id="18" creationId="{57C49861-CB03-FD1E-721C-D4132D5EEB52}"/>
          </ac:spMkLst>
        </pc:spChg>
        <pc:picChg chg="add del mod">
          <ac:chgData name="Wullschleger Nicola DIF_SIF" userId="f361ed7b-a0da-4a93-b245-5cbf6021948d" providerId="ADAL" clId="{6F4B7732-F27D-4226-96AD-B99540CBDF62}" dt="2023-03-21T12:37:26.249" v="84" actId="478"/>
          <ac:picMkLst>
            <pc:docMk/>
            <pc:sldMk cId="1665225959" sldId="441"/>
            <ac:picMk id="7" creationId="{DB03512B-44CB-A1AB-1F19-B8A390F44775}"/>
          </ac:picMkLst>
        </pc:picChg>
        <pc:picChg chg="add del mod">
          <ac:chgData name="Wullschleger Nicola DIF_SIF" userId="f361ed7b-a0da-4a93-b245-5cbf6021948d" providerId="ADAL" clId="{6F4B7732-F27D-4226-96AD-B99540CBDF62}" dt="2023-03-21T12:37:29.465" v="85" actId="478"/>
          <ac:picMkLst>
            <pc:docMk/>
            <pc:sldMk cId="1665225959" sldId="441"/>
            <ac:picMk id="10" creationId="{CF338A89-4F72-1953-372F-F009E5383C98}"/>
          </ac:picMkLst>
        </pc:picChg>
        <pc:picChg chg="add del mod">
          <ac:chgData name="Wullschleger Nicola DIF_SIF" userId="f361ed7b-a0da-4a93-b245-5cbf6021948d" providerId="ADAL" clId="{6F4B7732-F27D-4226-96AD-B99540CBDF62}" dt="2023-03-21T12:37:29.465" v="85" actId="478"/>
          <ac:picMkLst>
            <pc:docMk/>
            <pc:sldMk cId="1665225959" sldId="441"/>
            <ac:picMk id="11" creationId="{E40F7970-BB87-2F60-5352-BBA56B29849D}"/>
          </ac:picMkLst>
        </pc:picChg>
        <pc:picChg chg="add del mod">
          <ac:chgData name="Wullschleger Nicola DIF_SIF" userId="f361ed7b-a0da-4a93-b245-5cbf6021948d" providerId="ADAL" clId="{6F4B7732-F27D-4226-96AD-B99540CBDF62}" dt="2023-03-21T12:37:26.249" v="84" actId="478"/>
          <ac:picMkLst>
            <pc:docMk/>
            <pc:sldMk cId="1665225959" sldId="441"/>
            <ac:picMk id="14" creationId="{12562800-1559-7A5F-22D4-DD6EA571F024}"/>
          </ac:picMkLst>
        </pc:picChg>
        <pc:picChg chg="add del mod">
          <ac:chgData name="Wullschleger Nicola DIF_SIF" userId="f361ed7b-a0da-4a93-b245-5cbf6021948d" providerId="ADAL" clId="{6F4B7732-F27D-4226-96AD-B99540CBDF62}" dt="2023-03-21T12:37:26.249" v="84" actId="478"/>
          <ac:picMkLst>
            <pc:docMk/>
            <pc:sldMk cId="1665225959" sldId="441"/>
            <ac:picMk id="15" creationId="{C63936ED-C198-2D42-FA55-1A8EFBB3FC98}"/>
          </ac:picMkLst>
        </pc:picChg>
      </pc:sldChg>
      <pc:sldChg chg="ord">
        <pc:chgData name="Wullschleger Nicola DIF_SIF" userId="f361ed7b-a0da-4a93-b245-5cbf6021948d" providerId="ADAL" clId="{6F4B7732-F27D-4226-96AD-B99540CBDF62}" dt="2023-03-21T12:28:01.536" v="61"/>
        <pc:sldMkLst>
          <pc:docMk/>
          <pc:sldMk cId="1162691310" sldId="442"/>
        </pc:sldMkLst>
      </pc:sldChg>
      <pc:sldChg chg="ord">
        <pc:chgData name="Wullschleger Nicola DIF_SIF" userId="f361ed7b-a0da-4a93-b245-5cbf6021948d" providerId="ADAL" clId="{6F4B7732-F27D-4226-96AD-B99540CBDF62}" dt="2023-03-21T12:28:01.536" v="61"/>
        <pc:sldMkLst>
          <pc:docMk/>
          <pc:sldMk cId="909675765" sldId="444"/>
        </pc:sldMkLst>
      </pc:sldChg>
      <pc:sldChg chg="addSp delSp modSp mod ord">
        <pc:chgData name="Wullschleger Nicola DIF_SIF" userId="f361ed7b-a0da-4a93-b245-5cbf6021948d" providerId="ADAL" clId="{6F4B7732-F27D-4226-96AD-B99540CBDF62}" dt="2023-03-21T12:42:52.975" v="176" actId="1076"/>
        <pc:sldMkLst>
          <pc:docMk/>
          <pc:sldMk cId="3223439231" sldId="445"/>
        </pc:sldMkLst>
        <pc:spChg chg="mod">
          <ac:chgData name="Wullschleger Nicola DIF_SIF" userId="f361ed7b-a0da-4a93-b245-5cbf6021948d" providerId="ADAL" clId="{6F4B7732-F27D-4226-96AD-B99540CBDF62}" dt="2023-03-21T12:32:36.512" v="66" actId="20577"/>
          <ac:spMkLst>
            <pc:docMk/>
            <pc:sldMk cId="3223439231" sldId="445"/>
            <ac:spMk id="13" creationId="{A34EAF4F-4D6F-5E09-EA1B-9ADA80A9106D}"/>
          </ac:spMkLst>
        </pc:spChg>
        <pc:grpChg chg="mod">
          <ac:chgData name="Wullschleger Nicola DIF_SIF" userId="f361ed7b-a0da-4a93-b245-5cbf6021948d" providerId="ADAL" clId="{6F4B7732-F27D-4226-96AD-B99540CBDF62}" dt="2023-03-21T12:42:52.975" v="176" actId="1076"/>
          <ac:grpSpMkLst>
            <pc:docMk/>
            <pc:sldMk cId="3223439231" sldId="445"/>
            <ac:grpSpMk id="12" creationId="{4E9EF132-DBA3-C425-0490-DDE3A0B05658}"/>
          </ac:grpSpMkLst>
        </pc:grpChg>
        <pc:picChg chg="add del mod">
          <ac:chgData name="Wullschleger Nicola DIF_SIF" userId="f361ed7b-a0da-4a93-b245-5cbf6021948d" providerId="ADAL" clId="{6F4B7732-F27D-4226-96AD-B99540CBDF62}" dt="2023-03-21T12:36:25.163" v="74" actId="478"/>
          <ac:picMkLst>
            <pc:docMk/>
            <pc:sldMk cId="3223439231" sldId="445"/>
            <ac:picMk id="3" creationId="{D88A9A5C-7C18-A493-ACD0-0EA315352D4B}"/>
          </ac:picMkLst>
        </pc:picChg>
      </pc:sldChg>
      <pc:sldChg chg="ord">
        <pc:chgData name="Wullschleger Nicola DIF_SIF" userId="f361ed7b-a0da-4a93-b245-5cbf6021948d" providerId="ADAL" clId="{6F4B7732-F27D-4226-96AD-B99540CBDF62}" dt="2023-03-21T12:40:33.424" v="105"/>
        <pc:sldMkLst>
          <pc:docMk/>
          <pc:sldMk cId="2213169168" sldId="446"/>
        </pc:sldMkLst>
      </pc:sldChg>
      <pc:sldChg chg="addSp delSp modSp mod ord modClrScheme modShow chgLayout">
        <pc:chgData name="Wullschleger Nicola DIF_SIF" userId="f361ed7b-a0da-4a93-b245-5cbf6021948d" providerId="ADAL" clId="{6F4B7732-F27D-4226-96AD-B99540CBDF62}" dt="2023-03-21T12:47:13.429" v="283" actId="729"/>
        <pc:sldMkLst>
          <pc:docMk/>
          <pc:sldMk cId="4241669324" sldId="447"/>
        </pc:sldMkLst>
        <pc:spChg chg="mod ord">
          <ac:chgData name="Wullschleger Nicola DIF_SIF" userId="f361ed7b-a0da-4a93-b245-5cbf6021948d" providerId="ADAL" clId="{6F4B7732-F27D-4226-96AD-B99540CBDF62}" dt="2023-03-21T12:45:55.630" v="260" actId="700"/>
          <ac:spMkLst>
            <pc:docMk/>
            <pc:sldMk cId="4241669324" sldId="447"/>
            <ac:spMk id="2" creationId="{3369097B-42B0-75C6-255E-E567A14D662D}"/>
          </ac:spMkLst>
        </pc:spChg>
        <pc:spChg chg="add mod ord">
          <ac:chgData name="Wullschleger Nicola DIF_SIF" userId="f361ed7b-a0da-4a93-b245-5cbf6021948d" providerId="ADAL" clId="{6F4B7732-F27D-4226-96AD-B99540CBDF62}" dt="2023-03-21T12:46:03.424" v="263"/>
          <ac:spMkLst>
            <pc:docMk/>
            <pc:sldMk cId="4241669324" sldId="447"/>
            <ac:spMk id="3" creationId="{A0E7AE56-C795-0FB3-462C-0C0E5936565E}"/>
          </ac:spMkLst>
        </pc:spChg>
        <pc:spChg chg="add mod ord">
          <ac:chgData name="Wullschleger Nicola DIF_SIF" userId="f361ed7b-a0da-4a93-b245-5cbf6021948d" providerId="ADAL" clId="{6F4B7732-F27D-4226-96AD-B99540CBDF62}" dt="2023-03-21T12:46:58.934" v="282" actId="15"/>
          <ac:spMkLst>
            <pc:docMk/>
            <pc:sldMk cId="4241669324" sldId="447"/>
            <ac:spMk id="4" creationId="{19569110-C424-9EA0-F64E-A5225696B8A3}"/>
          </ac:spMkLst>
        </pc:spChg>
        <pc:spChg chg="del mod">
          <ac:chgData name="Wullschleger Nicola DIF_SIF" userId="f361ed7b-a0da-4a93-b245-5cbf6021948d" providerId="ADAL" clId="{6F4B7732-F27D-4226-96AD-B99540CBDF62}" dt="2023-03-21T12:46:02.018" v="262" actId="478"/>
          <ac:spMkLst>
            <pc:docMk/>
            <pc:sldMk cId="4241669324" sldId="447"/>
            <ac:spMk id="5" creationId="{3E35FE41-B6E9-4EEE-17C2-CC46A6946478}"/>
          </ac:spMkLst>
        </pc:spChg>
        <pc:spChg chg="del mod">
          <ac:chgData name="Wullschleger Nicola DIF_SIF" userId="f361ed7b-a0da-4a93-b245-5cbf6021948d" providerId="ADAL" clId="{6F4B7732-F27D-4226-96AD-B99540CBDF62}" dt="2023-03-21T12:46:09.578" v="265" actId="478"/>
          <ac:spMkLst>
            <pc:docMk/>
            <pc:sldMk cId="4241669324" sldId="447"/>
            <ac:spMk id="6" creationId="{6F70F744-FFA1-E056-EB86-C206FD86B6B4}"/>
          </ac:spMkLst>
        </pc:spChg>
      </pc:sldChg>
    </pc:docChg>
  </pc:docChgLst>
  <pc:docChgLst>
    <pc:chgData name="Brem Laure DIF_SIF" userId="a078b540-df1e-4d68-b2a0-0c94df88e5e5" providerId="ADAL" clId="{DCCA3CB8-FD2A-4E3D-B70A-EF28BB09EFC8}"/>
    <pc:docChg chg="delSld modSld">
      <pc:chgData name="Brem Laure DIF_SIF" userId="a078b540-df1e-4d68-b2a0-0c94df88e5e5" providerId="ADAL" clId="{DCCA3CB8-FD2A-4E3D-B70A-EF28BB09EFC8}" dt="2023-03-22T09:24:23.072" v="132" actId="1076"/>
      <pc:docMkLst>
        <pc:docMk/>
      </pc:docMkLst>
      <pc:sldChg chg="modSp">
        <pc:chgData name="Brem Laure DIF_SIF" userId="a078b540-df1e-4d68-b2a0-0c94df88e5e5" providerId="ADAL" clId="{DCCA3CB8-FD2A-4E3D-B70A-EF28BB09EFC8}" dt="2023-03-22T09:17:07.123" v="123" actId="20577"/>
        <pc:sldMkLst>
          <pc:docMk/>
          <pc:sldMk cId="2787890048" sldId="387"/>
        </pc:sldMkLst>
        <pc:graphicFrameChg chg="mod">
          <ac:chgData name="Brem Laure DIF_SIF" userId="a078b540-df1e-4d68-b2a0-0c94df88e5e5" providerId="ADAL" clId="{DCCA3CB8-FD2A-4E3D-B70A-EF28BB09EFC8}" dt="2023-03-22T09:17:07.123" v="123" actId="20577"/>
          <ac:graphicFrameMkLst>
            <pc:docMk/>
            <pc:sldMk cId="2787890048" sldId="387"/>
            <ac:graphicFrameMk id="10" creationId="{60675F37-3FA7-D36C-FEE0-AC752CB24F61}"/>
          </ac:graphicFrameMkLst>
        </pc:graphicFrameChg>
      </pc:sldChg>
      <pc:sldChg chg="del">
        <pc:chgData name="Brem Laure DIF_SIF" userId="a078b540-df1e-4d68-b2a0-0c94df88e5e5" providerId="ADAL" clId="{DCCA3CB8-FD2A-4E3D-B70A-EF28BB09EFC8}" dt="2023-03-22T08:48:01.235" v="3" actId="2696"/>
        <pc:sldMkLst>
          <pc:docMk/>
          <pc:sldMk cId="673699881" sldId="395"/>
        </pc:sldMkLst>
      </pc:sldChg>
      <pc:sldChg chg="del">
        <pc:chgData name="Brem Laure DIF_SIF" userId="a078b540-df1e-4d68-b2a0-0c94df88e5e5" providerId="ADAL" clId="{DCCA3CB8-FD2A-4E3D-B70A-EF28BB09EFC8}" dt="2023-03-22T08:48:13.719" v="4" actId="2696"/>
        <pc:sldMkLst>
          <pc:docMk/>
          <pc:sldMk cId="124857433" sldId="396"/>
        </pc:sldMkLst>
      </pc:sldChg>
      <pc:sldChg chg="modSp mod">
        <pc:chgData name="Brem Laure DIF_SIF" userId="a078b540-df1e-4d68-b2a0-0c94df88e5e5" providerId="ADAL" clId="{DCCA3CB8-FD2A-4E3D-B70A-EF28BB09EFC8}" dt="2023-03-22T09:24:23.072" v="132" actId="1076"/>
        <pc:sldMkLst>
          <pc:docMk/>
          <pc:sldMk cId="148855926" sldId="440"/>
        </pc:sldMkLst>
        <pc:graphicFrameChg chg="mod modGraphic">
          <ac:chgData name="Brem Laure DIF_SIF" userId="a078b540-df1e-4d68-b2a0-0c94df88e5e5" providerId="ADAL" clId="{DCCA3CB8-FD2A-4E3D-B70A-EF28BB09EFC8}" dt="2023-03-22T09:24:23.072" v="132" actId="1076"/>
          <ac:graphicFrameMkLst>
            <pc:docMk/>
            <pc:sldMk cId="148855926" sldId="440"/>
            <ac:graphicFrameMk id="11" creationId="{125323EA-0751-0239-6799-15CEB3653C33}"/>
          </ac:graphicFrameMkLst>
        </pc:graphicFrameChg>
        <pc:picChg chg="mod">
          <ac:chgData name="Brem Laure DIF_SIF" userId="a078b540-df1e-4d68-b2a0-0c94df88e5e5" providerId="ADAL" clId="{DCCA3CB8-FD2A-4E3D-B70A-EF28BB09EFC8}" dt="2023-03-22T09:23:53.415" v="127" actId="1076"/>
          <ac:picMkLst>
            <pc:docMk/>
            <pc:sldMk cId="148855926" sldId="440"/>
            <ac:picMk id="7" creationId="{223BAB4D-1275-6752-DA54-F0710E7CFFAF}"/>
          </ac:picMkLst>
        </pc:picChg>
        <pc:picChg chg="mod">
          <ac:chgData name="Brem Laure DIF_SIF" userId="a078b540-df1e-4d68-b2a0-0c94df88e5e5" providerId="ADAL" clId="{DCCA3CB8-FD2A-4E3D-B70A-EF28BB09EFC8}" dt="2023-03-22T09:23:58.416" v="128" actId="1076"/>
          <ac:picMkLst>
            <pc:docMk/>
            <pc:sldMk cId="148855926" sldId="440"/>
            <ac:picMk id="13" creationId="{C6B3B415-40F2-3BC2-6457-60FD78D2DC54}"/>
          </ac:picMkLst>
        </pc:picChg>
        <pc:picChg chg="mod">
          <ac:chgData name="Brem Laure DIF_SIF" userId="a078b540-df1e-4d68-b2a0-0c94df88e5e5" providerId="ADAL" clId="{DCCA3CB8-FD2A-4E3D-B70A-EF28BB09EFC8}" dt="2023-03-22T09:24:03.614" v="129" actId="1076"/>
          <ac:picMkLst>
            <pc:docMk/>
            <pc:sldMk cId="148855926" sldId="440"/>
            <ac:picMk id="14" creationId="{DC938298-35F7-2EF1-ACBA-49B8E9BE88CE}"/>
          </ac:picMkLst>
        </pc:picChg>
      </pc:sldChg>
      <pc:sldChg chg="modSp mod">
        <pc:chgData name="Brem Laure DIF_SIF" userId="a078b540-df1e-4d68-b2a0-0c94df88e5e5" providerId="ADAL" clId="{DCCA3CB8-FD2A-4E3D-B70A-EF28BB09EFC8}" dt="2023-03-22T08:47:48.740" v="2" actId="14100"/>
        <pc:sldMkLst>
          <pc:docMk/>
          <pc:sldMk cId="1028819308" sldId="448"/>
        </pc:sldMkLst>
        <pc:grpChg chg="mod">
          <ac:chgData name="Brem Laure DIF_SIF" userId="a078b540-df1e-4d68-b2a0-0c94df88e5e5" providerId="ADAL" clId="{DCCA3CB8-FD2A-4E3D-B70A-EF28BB09EFC8}" dt="2023-03-22T08:47:48.740" v="2" actId="14100"/>
          <ac:grpSpMkLst>
            <pc:docMk/>
            <pc:sldMk cId="1028819308" sldId="448"/>
            <ac:grpSpMk id="2" creationId="{46D9FED0-91D8-3928-9E80-9575B0D2BBFD}"/>
          </ac:grpSpMkLst>
        </pc:grpChg>
      </pc:sldChg>
    </pc:docChg>
  </pc:docChgLst>
  <pc:docChgLst>
    <pc:chgData name="Wullschleger Nicola DIF_OE" userId="f361ed7b-a0da-4a93-b245-5cbf6021948d" providerId="ADAL" clId="{11EF2EA2-3577-450F-BDFB-7FA90AFF58A6}"/>
    <pc:docChg chg="undo redo custSel addSld delSld modSld">
      <pc:chgData name="Wullschleger Nicola DIF_OE" userId="f361ed7b-a0da-4a93-b245-5cbf6021948d" providerId="ADAL" clId="{11EF2EA2-3577-450F-BDFB-7FA90AFF58A6}" dt="2024-03-14T18:09:48.513" v="2853" actId="20577"/>
      <pc:docMkLst>
        <pc:docMk/>
      </pc:docMkLst>
      <pc:sldChg chg="addSp delSp modSp add mod addCm delCm modCm">
        <pc:chgData name="Wullschleger Nicola DIF_OE" userId="f361ed7b-a0da-4a93-b245-5cbf6021948d" providerId="ADAL" clId="{11EF2EA2-3577-450F-BDFB-7FA90AFF58A6}" dt="2024-03-14T18:08:51.682" v="2846"/>
        <pc:sldMkLst>
          <pc:docMk/>
          <pc:sldMk cId="592508147" sldId="422"/>
        </pc:sldMkLst>
        <pc:spChg chg="add del mod">
          <ac:chgData name="Wullschleger Nicola DIF_OE" userId="f361ed7b-a0da-4a93-b245-5cbf6021948d" providerId="ADAL" clId="{11EF2EA2-3577-450F-BDFB-7FA90AFF58A6}" dt="2024-03-14T18:01:59.205" v="2561" actId="478"/>
          <ac:spMkLst>
            <pc:docMk/>
            <pc:sldMk cId="592508147" sldId="422"/>
            <ac:spMk id="7" creationId="{CFE3BE2C-79C5-0728-1ACB-C99EC38BE46B}"/>
          </ac:spMkLst>
        </pc:spChg>
        <pc:spChg chg="mod">
          <ac:chgData name="Wullschleger Nicola DIF_OE" userId="f361ed7b-a0da-4a93-b245-5cbf6021948d" providerId="ADAL" clId="{11EF2EA2-3577-450F-BDFB-7FA90AFF58A6}" dt="2024-03-14T18:06:00.722" v="2813" actId="1076"/>
          <ac:spMkLst>
            <pc:docMk/>
            <pc:sldMk cId="592508147" sldId="422"/>
            <ac:spMk id="10" creationId="{39D73C9D-10F5-57E9-94AD-E4FBD22C297E}"/>
          </ac:spMkLst>
        </pc:spChg>
        <pc:spChg chg="mod">
          <ac:chgData name="Wullschleger Nicola DIF_OE" userId="f361ed7b-a0da-4a93-b245-5cbf6021948d" providerId="ADAL" clId="{11EF2EA2-3577-450F-BDFB-7FA90AFF58A6}" dt="2024-03-14T18:05:53.349" v="2812" actId="1076"/>
          <ac:spMkLst>
            <pc:docMk/>
            <pc:sldMk cId="592508147" sldId="422"/>
            <ac:spMk id="11" creationId="{FB226BA5-D677-6982-A552-4B089A8CC117}"/>
          </ac:spMkLst>
        </pc:spChg>
        <pc:spChg chg="mod">
          <ac:chgData name="Wullschleger Nicola DIF_OE" userId="f361ed7b-a0da-4a93-b245-5cbf6021948d" providerId="ADAL" clId="{11EF2EA2-3577-450F-BDFB-7FA90AFF58A6}" dt="2024-03-14T18:06:07.536" v="2815" actId="1076"/>
          <ac:spMkLst>
            <pc:docMk/>
            <pc:sldMk cId="592508147" sldId="422"/>
            <ac:spMk id="13" creationId="{71A5D7FC-62D3-9DDC-7050-56DF221F9D32}"/>
          </ac:spMkLst>
        </pc:spChg>
        <pc:graphicFrameChg chg="mod">
          <ac:chgData name="Wullschleger Nicola DIF_OE" userId="f361ed7b-a0da-4a93-b245-5cbf6021948d" providerId="ADAL" clId="{11EF2EA2-3577-450F-BDFB-7FA90AFF58A6}" dt="2024-03-14T18:06:43.955" v="2823"/>
          <ac:graphicFrameMkLst>
            <pc:docMk/>
            <pc:sldMk cId="592508147" sldId="422"/>
            <ac:graphicFrameMk id="12" creationId="{2C58BA65-ED1B-0A11-CBEB-41CD3A3872CF}"/>
          </ac:graphicFrameMkLst>
        </pc:graphicFrameChg>
        <pc:picChg chg="mod">
          <ac:chgData name="Wullschleger Nicola DIF_OE" userId="f361ed7b-a0da-4a93-b245-5cbf6021948d" providerId="ADAL" clId="{11EF2EA2-3577-450F-BDFB-7FA90AFF58A6}" dt="2024-03-14T18:06:10.808" v="2816" actId="1076"/>
          <ac:picMkLst>
            <pc:docMk/>
            <pc:sldMk cId="592508147" sldId="422"/>
            <ac:picMk id="17" creationId="{A28EAC05-37FA-CD45-0D58-8F585494DA2C}"/>
          </ac:picMkLst>
        </pc:picChg>
        <pc:picChg chg="mod">
          <ac:chgData name="Wullschleger Nicola DIF_OE" userId="f361ed7b-a0da-4a93-b245-5cbf6021948d" providerId="ADAL" clId="{11EF2EA2-3577-450F-BDFB-7FA90AFF58A6}" dt="2024-03-14T18:07:10.487" v="2840" actId="1037"/>
          <ac:picMkLst>
            <pc:docMk/>
            <pc:sldMk cId="592508147" sldId="422"/>
            <ac:picMk id="21" creationId="{AC5A4C5C-612D-9CF5-21C2-F4D2DFCA4F44}"/>
          </ac:picMkLst>
        </pc:picChg>
        <pc:picChg chg="mod">
          <ac:chgData name="Wullschleger Nicola DIF_OE" userId="f361ed7b-a0da-4a93-b245-5cbf6021948d" providerId="ADAL" clId="{11EF2EA2-3577-450F-BDFB-7FA90AFF58A6}" dt="2024-03-14T18:07:02.407" v="2832" actId="1076"/>
          <ac:picMkLst>
            <pc:docMk/>
            <pc:sldMk cId="592508147" sldId="422"/>
            <ac:picMk id="23" creationId="{A8FD2174-97C1-34BC-2063-C537E9D97694}"/>
          </ac:picMkLst>
        </pc:picChg>
        <pc:extLst>
          <p:ext xmlns:p="http://schemas.openxmlformats.org/presentationml/2006/main" uri="{D6D511B9-2390-475A-947B-AFAB55BFBCF1}">
            <pc226:cmChg xmlns:pc226="http://schemas.microsoft.com/office/powerpoint/2022/06/main/command" chg="add del mod">
              <pc226:chgData name="Wullschleger Nicola DIF_OE" userId="f361ed7b-a0da-4a93-b245-5cbf6021948d" providerId="ADAL" clId="{11EF2EA2-3577-450F-BDFB-7FA90AFF58A6}" dt="2024-03-14T18:07:25.919" v="2842"/>
              <pc2:cmMkLst xmlns:pc2="http://schemas.microsoft.com/office/powerpoint/2019/9/main/command">
                <pc:docMk/>
                <pc:sldMk cId="592508147" sldId="422"/>
                <pc2:cmMk id="{6A143715-2074-4905-AE5E-109FC3B7D173}"/>
              </pc2:cmMkLst>
            </pc226:cmChg>
            <pc226:cmChg xmlns:pc226="http://schemas.microsoft.com/office/powerpoint/2022/06/main/command" chg="add">
              <pc226:chgData name="Wullschleger Nicola DIF_OE" userId="f361ed7b-a0da-4a93-b245-5cbf6021948d" providerId="ADAL" clId="{11EF2EA2-3577-450F-BDFB-7FA90AFF58A6}" dt="2024-03-14T18:08:51.682" v="2846"/>
              <pc2:cmMkLst xmlns:pc2="http://schemas.microsoft.com/office/powerpoint/2019/9/main/command">
                <pc:docMk/>
                <pc:sldMk cId="592508147" sldId="422"/>
                <pc2:cmMk id="{0EDDA17F-D6CC-4E32-8F04-CAD5B3C58719}"/>
              </pc2:cmMkLst>
            </pc226:cmChg>
            <pc226:cmChg xmlns:pc226="http://schemas.microsoft.com/office/powerpoint/2022/06/main/command" chg="add">
              <pc226:chgData name="Wullschleger Nicola DIF_OE" userId="f361ed7b-a0da-4a93-b245-5cbf6021948d" providerId="ADAL" clId="{11EF2EA2-3577-450F-BDFB-7FA90AFF58A6}" dt="2024-03-14T18:08:36.886" v="2845"/>
              <pc2:cmMkLst xmlns:pc2="http://schemas.microsoft.com/office/powerpoint/2019/9/main/command">
                <pc:docMk/>
                <pc:sldMk cId="592508147" sldId="422"/>
                <pc2:cmMk id="{E3A28794-5277-418A-8FE8-D2E172DD1DA7}"/>
              </pc2:cmMkLst>
            </pc226:cmChg>
            <pc226:cmChg xmlns:pc226="http://schemas.microsoft.com/office/powerpoint/2022/06/main/command" chg="add">
              <pc226:chgData name="Wullschleger Nicola DIF_OE" userId="f361ed7b-a0da-4a93-b245-5cbf6021948d" providerId="ADAL" clId="{11EF2EA2-3577-450F-BDFB-7FA90AFF58A6}" dt="2024-03-14T18:07:38.543" v="2843"/>
              <pc2:cmMkLst xmlns:pc2="http://schemas.microsoft.com/office/powerpoint/2019/9/main/command">
                <pc:docMk/>
                <pc:sldMk cId="592508147" sldId="422"/>
                <pc2:cmMk id="{063AE0C2-D6E5-4103-9710-238F188CDF45}"/>
              </pc2:cmMkLst>
            </pc226:cmChg>
            <pc226:cmChg xmlns:pc226="http://schemas.microsoft.com/office/powerpoint/2022/06/main/command" chg="add">
              <pc226:chgData name="Wullschleger Nicola DIF_OE" userId="f361ed7b-a0da-4a93-b245-5cbf6021948d" providerId="ADAL" clId="{11EF2EA2-3577-450F-BDFB-7FA90AFF58A6}" dt="2024-03-14T18:07:46.293" v="2844"/>
              <pc2:cmMkLst xmlns:pc2="http://schemas.microsoft.com/office/powerpoint/2019/9/main/command">
                <pc:docMk/>
                <pc:sldMk cId="592508147" sldId="422"/>
                <pc2:cmMk id="{6E4481DE-BDB9-4999-B28B-A3D8B0FDA040}"/>
              </pc2:cmMkLst>
            </pc226:cmChg>
            <pc226:cmChg xmlns:pc226="http://schemas.microsoft.com/office/powerpoint/2022/06/main/command" chg="add">
              <pc226:chgData name="Wullschleger Nicola DIF_OE" userId="f361ed7b-a0da-4a93-b245-5cbf6021948d" providerId="ADAL" clId="{11EF2EA2-3577-450F-BDFB-7FA90AFF58A6}" dt="2024-03-14T18:07:24.318" v="2841"/>
              <pc2:cmMkLst xmlns:pc2="http://schemas.microsoft.com/office/powerpoint/2019/9/main/command">
                <pc:docMk/>
                <pc:sldMk cId="592508147" sldId="422"/>
                <pc2:cmMk id="{8944EAF0-BB22-46EA-AAFF-F546CF89EA32}"/>
              </pc2:cmMkLst>
            </pc226:cmChg>
          </p:ext>
        </pc:extLst>
      </pc:sldChg>
      <pc:sldChg chg="modSp">
        <pc:chgData name="Wullschleger Nicola DIF_OE" userId="f361ed7b-a0da-4a93-b245-5cbf6021948d" providerId="ADAL" clId="{11EF2EA2-3577-450F-BDFB-7FA90AFF58A6}" dt="2024-03-14T18:09:12.853" v="2847" actId="12269"/>
        <pc:sldMkLst>
          <pc:docMk/>
          <pc:sldMk cId="359795261" sldId="426"/>
        </pc:sldMkLst>
        <pc:graphicFrameChg chg="mod">
          <ac:chgData name="Wullschleger Nicola DIF_OE" userId="f361ed7b-a0da-4a93-b245-5cbf6021948d" providerId="ADAL" clId="{11EF2EA2-3577-450F-BDFB-7FA90AFF58A6}" dt="2024-03-14T18:09:12.853" v="2847" actId="12269"/>
          <ac:graphicFrameMkLst>
            <pc:docMk/>
            <pc:sldMk cId="359795261" sldId="426"/>
            <ac:graphicFrameMk id="6" creationId="{162312FA-A7E9-C57F-EB62-ED8F063B9E0C}"/>
          </ac:graphicFrameMkLst>
        </pc:graphicFrameChg>
      </pc:sldChg>
      <pc:sldChg chg="addSp modSp add mod">
        <pc:chgData name="Wullschleger Nicola DIF_OE" userId="f361ed7b-a0da-4a93-b245-5cbf6021948d" providerId="ADAL" clId="{11EF2EA2-3577-450F-BDFB-7FA90AFF58A6}" dt="2024-03-14T17:43:04.736" v="497" actId="1076"/>
        <pc:sldMkLst>
          <pc:docMk/>
          <pc:sldMk cId="152341141" sldId="429"/>
        </pc:sldMkLst>
        <pc:graphicFrameChg chg="add mod modGraphic">
          <ac:chgData name="Wullschleger Nicola DIF_OE" userId="f361ed7b-a0da-4a93-b245-5cbf6021948d" providerId="ADAL" clId="{11EF2EA2-3577-450F-BDFB-7FA90AFF58A6}" dt="2024-03-14T17:43:04.736" v="497" actId="1076"/>
          <ac:graphicFrameMkLst>
            <pc:docMk/>
            <pc:sldMk cId="152341141" sldId="429"/>
            <ac:graphicFrameMk id="6" creationId="{87D0C16F-E4DB-A7D0-8325-D1F4DC7C43EE}"/>
          </ac:graphicFrameMkLst>
        </pc:graphicFrameChg>
        <pc:graphicFrameChg chg="mod">
          <ac:chgData name="Wullschleger Nicola DIF_OE" userId="f361ed7b-a0da-4a93-b245-5cbf6021948d" providerId="ADAL" clId="{11EF2EA2-3577-450F-BDFB-7FA90AFF58A6}" dt="2024-03-14T17:39:35" v="5" actId="1076"/>
          <ac:graphicFrameMkLst>
            <pc:docMk/>
            <pc:sldMk cId="152341141" sldId="429"/>
            <ac:graphicFrameMk id="11" creationId="{125323EA-0751-0239-6799-15CEB3653C33}"/>
          </ac:graphicFrameMkLst>
        </pc:graphicFrameChg>
      </pc:sldChg>
      <pc:sldChg chg="del">
        <pc:chgData name="Wullschleger Nicola DIF_OE" userId="f361ed7b-a0da-4a93-b245-5cbf6021948d" providerId="ADAL" clId="{11EF2EA2-3577-450F-BDFB-7FA90AFF58A6}" dt="2024-03-14T12:39:46.091" v="1" actId="47"/>
        <pc:sldMkLst>
          <pc:docMk/>
          <pc:sldMk cId="148855926" sldId="440"/>
        </pc:sldMkLst>
      </pc:sldChg>
      <pc:sldChg chg="del">
        <pc:chgData name="Wullschleger Nicola DIF_OE" userId="f361ed7b-a0da-4a93-b245-5cbf6021948d" providerId="ADAL" clId="{11EF2EA2-3577-450F-BDFB-7FA90AFF58A6}" dt="2024-03-14T12:39:46.091" v="1" actId="47"/>
        <pc:sldMkLst>
          <pc:docMk/>
          <pc:sldMk cId="1665225959" sldId="441"/>
        </pc:sldMkLst>
      </pc:sldChg>
      <pc:sldChg chg="modSp mod">
        <pc:chgData name="Wullschleger Nicola DIF_OE" userId="f361ed7b-a0da-4a93-b245-5cbf6021948d" providerId="ADAL" clId="{11EF2EA2-3577-450F-BDFB-7FA90AFF58A6}" dt="2024-03-14T18:09:48.513" v="2853" actId="20577"/>
        <pc:sldMkLst>
          <pc:docMk/>
          <pc:sldMk cId="1162691310" sldId="442"/>
        </pc:sldMkLst>
        <pc:spChg chg="mod">
          <ac:chgData name="Wullschleger Nicola DIF_OE" userId="f361ed7b-a0da-4a93-b245-5cbf6021948d" providerId="ADAL" clId="{11EF2EA2-3577-450F-BDFB-7FA90AFF58A6}" dt="2024-03-14T18:09:48.513" v="2853" actId="20577"/>
          <ac:spMkLst>
            <pc:docMk/>
            <pc:sldMk cId="1162691310" sldId="442"/>
            <ac:spMk id="12" creationId="{62DB60C1-C92F-5BBD-7EF9-EF7CEC58557F}"/>
          </ac:spMkLst>
        </pc:spChg>
      </pc:sldChg>
      <pc:sldChg chg="del">
        <pc:chgData name="Wullschleger Nicola DIF_OE" userId="f361ed7b-a0da-4a93-b245-5cbf6021948d" providerId="ADAL" clId="{11EF2EA2-3577-450F-BDFB-7FA90AFF58A6}" dt="2024-03-14T12:39:46.091" v="1" actId="47"/>
        <pc:sldMkLst>
          <pc:docMk/>
          <pc:sldMk cId="2213169168" sldId="446"/>
        </pc:sldMkLst>
      </pc:sldChg>
      <pc:sldChg chg="add setBg">
        <pc:chgData name="Wullschleger Nicola DIF_OE" userId="f361ed7b-a0da-4a93-b245-5cbf6021948d" providerId="ADAL" clId="{11EF2EA2-3577-450F-BDFB-7FA90AFF58A6}" dt="2024-03-14T12:39:38.248" v="0"/>
        <pc:sldMkLst>
          <pc:docMk/>
          <pc:sldMk cId="3229906285" sldId="449"/>
        </pc:sldMkLst>
      </pc:sldChg>
    </pc:docChg>
  </pc:docChgLst>
  <pc:docChgLst>
    <pc:chgData name="Kolisnyk Mariia DIF_OE" userId="5bc93ff1-0502-4ad3-a122-eb6a5beeb03c" providerId="ADAL" clId="{C421E0D5-0EF4-4B2C-9628-0922705F758D}"/>
    <pc:docChg chg="undo redo custSel addSld delSld modSld sldOrd">
      <pc:chgData name="Kolisnyk Mariia DIF_OE" userId="5bc93ff1-0502-4ad3-a122-eb6a5beeb03c" providerId="ADAL" clId="{C421E0D5-0EF4-4B2C-9628-0922705F758D}" dt="2024-03-15T18:35:20.870" v="4963" actId="1076"/>
      <pc:docMkLst>
        <pc:docMk/>
      </pc:docMkLst>
      <pc:sldChg chg="addSp modSp mod delCm modCm">
        <pc:chgData name="Kolisnyk Mariia DIF_OE" userId="5bc93ff1-0502-4ad3-a122-eb6a5beeb03c" providerId="ADAL" clId="{C421E0D5-0EF4-4B2C-9628-0922705F758D}" dt="2024-03-15T08:28:13.344" v="359" actId="790"/>
        <pc:sldMkLst>
          <pc:docMk/>
          <pc:sldMk cId="2787890048" sldId="387"/>
        </pc:sldMkLst>
        <pc:spChg chg="mod">
          <ac:chgData name="Kolisnyk Mariia DIF_OE" userId="5bc93ff1-0502-4ad3-a122-eb6a5beeb03c" providerId="ADAL" clId="{C421E0D5-0EF4-4B2C-9628-0922705F758D}" dt="2024-03-15T08:28:13.344" v="359" actId="790"/>
          <ac:spMkLst>
            <pc:docMk/>
            <pc:sldMk cId="2787890048" sldId="387"/>
            <ac:spMk id="2" creationId="{00000000-0000-0000-0000-000000000000}"/>
          </ac:spMkLst>
        </pc:spChg>
        <pc:spChg chg="add mod">
          <ac:chgData name="Kolisnyk Mariia DIF_OE" userId="5bc93ff1-0502-4ad3-a122-eb6a5beeb03c" providerId="ADAL" clId="{C421E0D5-0EF4-4B2C-9628-0922705F758D}" dt="2024-03-15T08:25:33.325" v="354" actId="1076"/>
          <ac:spMkLst>
            <pc:docMk/>
            <pc:sldMk cId="2787890048" sldId="387"/>
            <ac:spMk id="6" creationId="{B528DC25-E229-EBB3-3531-11BEF42DBCBD}"/>
          </ac:spMkLst>
        </pc:spChg>
        <pc:picChg chg="add mod">
          <ac:chgData name="Kolisnyk Mariia DIF_OE" userId="5bc93ff1-0502-4ad3-a122-eb6a5beeb03c" providerId="ADAL" clId="{C421E0D5-0EF4-4B2C-9628-0922705F758D}" dt="2024-03-15T08:23:50.092" v="174"/>
          <ac:picMkLst>
            <pc:docMk/>
            <pc:sldMk cId="2787890048" sldId="387"/>
            <ac:picMk id="5" creationId="{8019C2CD-0B50-D1E2-7080-B337E09A8550}"/>
          </ac:picMkLst>
        </pc:picChg>
        <pc:picChg chg="mod">
          <ac:chgData name="Kolisnyk Mariia DIF_OE" userId="5bc93ff1-0502-4ad3-a122-eb6a5beeb03c" providerId="ADAL" clId="{C421E0D5-0EF4-4B2C-9628-0922705F758D}" dt="2024-03-15T08:23:29.203" v="137"/>
          <ac:picMkLst>
            <pc:docMk/>
            <pc:sldMk cId="2787890048" sldId="387"/>
            <ac:picMk id="622" creationId="{4910B08E-054B-05E6-7AB9-6528D8A4D8D0}"/>
          </ac:picMkLst>
        </pc:picChg>
        <pc:extLst>
          <p:ext xmlns:p="http://schemas.openxmlformats.org/presentationml/2006/main" uri="{D6D511B9-2390-475A-947B-AFAB55BFBCF1}">
            <pc226:cmChg xmlns:pc226="http://schemas.microsoft.com/office/powerpoint/2022/06/main/command" chg="del mod">
              <pc226:chgData name="Kolisnyk Mariia DIF_OE" userId="5bc93ff1-0502-4ad3-a122-eb6a5beeb03c" providerId="ADAL" clId="{C421E0D5-0EF4-4B2C-9628-0922705F758D}" dt="2024-03-15T08:26:17.658" v="356"/>
              <pc2:cmMkLst xmlns:pc2="http://schemas.microsoft.com/office/powerpoint/2019/9/main/command">
                <pc:docMk/>
                <pc:sldMk cId="2787890048" sldId="387"/>
                <pc2:cmMk id="{B33C2BB8-7922-4A54-98DB-647474901A57}"/>
              </pc2:cmMkLst>
            </pc226:cmChg>
          </p:ext>
        </pc:extLst>
      </pc:sldChg>
      <pc:sldChg chg="modSp mod modCm">
        <pc:chgData name="Kolisnyk Mariia DIF_OE" userId="5bc93ff1-0502-4ad3-a122-eb6a5beeb03c" providerId="ADAL" clId="{C421E0D5-0EF4-4B2C-9628-0922705F758D}" dt="2024-03-15T08:27:38.179" v="358"/>
        <pc:sldMkLst>
          <pc:docMk/>
          <pc:sldMk cId="2670788032" sldId="388"/>
        </pc:sldMkLst>
        <pc:picChg chg="mod">
          <ac:chgData name="Kolisnyk Mariia DIF_OE" userId="5bc93ff1-0502-4ad3-a122-eb6a5beeb03c" providerId="ADAL" clId="{C421E0D5-0EF4-4B2C-9628-0922705F758D}" dt="2024-03-15T08:23:01.726" v="135"/>
          <ac:picMkLst>
            <pc:docMk/>
            <pc:sldMk cId="2670788032" sldId="388"/>
            <ac:picMk id="41" creationId="{D9EC1AE6-9F9D-3989-4385-8806303E11A4}"/>
          </ac:picMkLst>
        </pc:picChg>
        <pc:extLst>
          <p:ext xmlns:p="http://schemas.openxmlformats.org/presentationml/2006/main" uri="{D6D511B9-2390-475A-947B-AFAB55BFBCF1}">
            <pc226:cmChg xmlns:pc226="http://schemas.microsoft.com/office/powerpoint/2022/06/main/command" chg="mod">
              <pc226:chgData name="Kolisnyk Mariia DIF_OE" userId="5bc93ff1-0502-4ad3-a122-eb6a5beeb03c" providerId="ADAL" clId="{C421E0D5-0EF4-4B2C-9628-0922705F758D}" dt="2024-03-15T08:27:38.179" v="358"/>
              <pc2:cmMkLst xmlns:pc2="http://schemas.microsoft.com/office/powerpoint/2019/9/main/command">
                <pc:docMk/>
                <pc:sldMk cId="2670788032" sldId="388"/>
                <pc2:cmMk id="{2D265102-C03C-4B8C-B620-77D07DBCB36D}"/>
              </pc2:cmMkLst>
            </pc226:cmChg>
          </p:ext>
        </pc:extLst>
      </pc:sldChg>
      <pc:sldChg chg="delCm">
        <pc:chgData name="Kolisnyk Mariia DIF_OE" userId="5bc93ff1-0502-4ad3-a122-eb6a5beeb03c" providerId="ADAL" clId="{C421E0D5-0EF4-4B2C-9628-0922705F758D}" dt="2024-03-15T08:26:58.871" v="357"/>
        <pc:sldMkLst>
          <pc:docMk/>
          <pc:sldMk cId="2891130490" sldId="402"/>
        </pc:sldMkLst>
        <pc:extLst>
          <p:ext xmlns:p="http://schemas.openxmlformats.org/presentationml/2006/main" uri="{D6D511B9-2390-475A-947B-AFAB55BFBCF1}">
            <pc226:cmChg xmlns:pc226="http://schemas.microsoft.com/office/powerpoint/2022/06/main/command" chg="del">
              <pc226:chgData name="Kolisnyk Mariia DIF_OE" userId="5bc93ff1-0502-4ad3-a122-eb6a5beeb03c" providerId="ADAL" clId="{C421E0D5-0EF4-4B2C-9628-0922705F758D}" dt="2024-03-15T08:26:58.871" v="357"/>
              <pc2:cmMkLst xmlns:pc2="http://schemas.microsoft.com/office/powerpoint/2019/9/main/command">
                <pc:docMk/>
                <pc:sldMk cId="2891130490" sldId="402"/>
                <pc2:cmMk id="{2C7FFE2B-2859-4FF1-B30D-DDA60206B9A2}"/>
              </pc2:cmMkLst>
            </pc226:cmChg>
          </p:ext>
        </pc:extLst>
      </pc:sldChg>
      <pc:sldChg chg="delCm modCm">
        <pc:chgData name="Kolisnyk Mariia DIF_OE" userId="5bc93ff1-0502-4ad3-a122-eb6a5beeb03c" providerId="ADAL" clId="{C421E0D5-0EF4-4B2C-9628-0922705F758D}" dt="2024-03-15T11:46:56.242" v="374"/>
        <pc:sldMkLst>
          <pc:docMk/>
          <pc:sldMk cId="544623846" sldId="406"/>
        </pc:sldMkLst>
        <pc:extLst>
          <p:ext xmlns:p="http://schemas.openxmlformats.org/presentationml/2006/main" uri="{D6D511B9-2390-475A-947B-AFAB55BFBCF1}">
            <pc226:cmChg xmlns:pc226="http://schemas.microsoft.com/office/powerpoint/2022/06/main/command" chg="del mod">
              <pc226:chgData name="Kolisnyk Mariia DIF_OE" userId="5bc93ff1-0502-4ad3-a122-eb6a5beeb03c" providerId="ADAL" clId="{C421E0D5-0EF4-4B2C-9628-0922705F758D}" dt="2024-03-15T11:46:56.242" v="374"/>
              <pc2:cmMkLst xmlns:pc2="http://schemas.microsoft.com/office/powerpoint/2019/9/main/command">
                <pc:docMk/>
                <pc:sldMk cId="544623846" sldId="406"/>
                <pc2:cmMk id="{65EA3303-6068-4BA8-B56C-CE3E21C5E1A7}"/>
              </pc2:cmMkLst>
            </pc226:cmChg>
          </p:ext>
        </pc:extLst>
      </pc:sldChg>
      <pc:sldChg chg="addSp delSp modSp mod addCm delCm">
        <pc:chgData name="Kolisnyk Mariia DIF_OE" userId="5bc93ff1-0502-4ad3-a122-eb6a5beeb03c" providerId="ADAL" clId="{C421E0D5-0EF4-4B2C-9628-0922705F758D}" dt="2024-03-15T18:28:00.612" v="4950"/>
        <pc:sldMkLst>
          <pc:docMk/>
          <pc:sldMk cId="3149990172" sldId="415"/>
        </pc:sldMkLst>
        <pc:spChg chg="del mod">
          <ac:chgData name="Kolisnyk Mariia DIF_OE" userId="5bc93ff1-0502-4ad3-a122-eb6a5beeb03c" providerId="ADAL" clId="{C421E0D5-0EF4-4B2C-9628-0922705F758D}" dt="2024-03-15T08:34:18.769" v="371" actId="478"/>
          <ac:spMkLst>
            <pc:docMk/>
            <pc:sldMk cId="3149990172" sldId="415"/>
            <ac:spMk id="2" creationId="{00000000-0000-0000-0000-000000000000}"/>
          </ac:spMkLst>
        </pc:spChg>
        <pc:spChg chg="add mod">
          <ac:chgData name="Kolisnyk Mariia DIF_OE" userId="5bc93ff1-0502-4ad3-a122-eb6a5beeb03c" providerId="ADAL" clId="{C421E0D5-0EF4-4B2C-9628-0922705F758D}" dt="2024-03-15T08:34:20.298" v="372"/>
          <ac:spMkLst>
            <pc:docMk/>
            <pc:sldMk cId="3149990172" sldId="415"/>
            <ac:spMk id="3" creationId="{3A771237-99A6-0050-3352-BB24592E284F}"/>
          </ac:spMkLst>
        </pc:spChg>
        <pc:extLst>
          <p:ext xmlns:p="http://schemas.openxmlformats.org/presentationml/2006/main" uri="{D6D511B9-2390-475A-947B-AFAB55BFBCF1}">
            <pc226:cmChg xmlns:pc226="http://schemas.microsoft.com/office/powerpoint/2022/06/main/command" chg="add">
              <pc226:chgData name="Kolisnyk Mariia DIF_OE" userId="5bc93ff1-0502-4ad3-a122-eb6a5beeb03c" providerId="ADAL" clId="{C421E0D5-0EF4-4B2C-9628-0922705F758D}" dt="2024-03-15T18:28:00.612" v="4950"/>
              <pc2:cmMkLst xmlns:pc2="http://schemas.microsoft.com/office/powerpoint/2019/9/main/command">
                <pc:docMk/>
                <pc:sldMk cId="3149990172" sldId="415"/>
                <pc2:cmMk id="{88BD9525-27E2-4718-93CA-D8C6680AF19B}"/>
              </pc2:cmMkLst>
            </pc226:cmChg>
            <pc226:cmChg xmlns:pc226="http://schemas.microsoft.com/office/powerpoint/2022/06/main/command" chg="del">
              <pc226:chgData name="Kolisnyk Mariia DIF_OE" userId="5bc93ff1-0502-4ad3-a122-eb6a5beeb03c" providerId="ADAL" clId="{C421E0D5-0EF4-4B2C-9628-0922705F758D}" dt="2024-03-15T18:27:49.771" v="4949"/>
              <pc2:cmMkLst xmlns:pc2="http://schemas.microsoft.com/office/powerpoint/2019/9/main/command">
                <pc:docMk/>
                <pc:sldMk cId="3149990172" sldId="415"/>
                <pc2:cmMk id="{00460469-2D53-41B3-9E35-F271347D32CB}"/>
              </pc2:cmMkLst>
            </pc226:cmChg>
          </p:ext>
        </pc:extLst>
      </pc:sldChg>
      <pc:sldChg chg="addSp delSp modSp mod delCm modCm modNotesTx">
        <pc:chgData name="Kolisnyk Mariia DIF_OE" userId="5bc93ff1-0502-4ad3-a122-eb6a5beeb03c" providerId="ADAL" clId="{C421E0D5-0EF4-4B2C-9628-0922705F758D}" dt="2024-03-15T18:06:02.047" v="4309"/>
        <pc:sldMkLst>
          <pc:docMk/>
          <pc:sldMk cId="592508147" sldId="422"/>
        </pc:sldMkLst>
        <pc:spChg chg="del mod">
          <ac:chgData name="Kolisnyk Mariia DIF_OE" userId="5bc93ff1-0502-4ad3-a122-eb6a5beeb03c" providerId="ADAL" clId="{C421E0D5-0EF4-4B2C-9628-0922705F758D}" dt="2024-03-15T08:33:58.866" v="365" actId="478"/>
          <ac:spMkLst>
            <pc:docMk/>
            <pc:sldMk cId="592508147" sldId="422"/>
            <ac:spMk id="2" creationId="{400F8EA2-C3E6-41D8-81C6-021B10F766BA}"/>
          </ac:spMkLst>
        </pc:spChg>
        <pc:spChg chg="del">
          <ac:chgData name="Kolisnyk Mariia DIF_OE" userId="5bc93ff1-0502-4ad3-a122-eb6a5beeb03c" providerId="ADAL" clId="{C421E0D5-0EF4-4B2C-9628-0922705F758D}" dt="2024-03-15T16:58:48.801" v="3904" actId="478"/>
          <ac:spMkLst>
            <pc:docMk/>
            <pc:sldMk cId="592508147" sldId="422"/>
            <ac:spMk id="6" creationId="{C6044B21-F641-B132-DA41-822A28D03311}"/>
          </ac:spMkLst>
        </pc:spChg>
        <pc:spChg chg="add mod">
          <ac:chgData name="Kolisnyk Mariia DIF_OE" userId="5bc93ff1-0502-4ad3-a122-eb6a5beeb03c" providerId="ADAL" clId="{C421E0D5-0EF4-4B2C-9628-0922705F758D}" dt="2024-03-15T08:34:01.536" v="366"/>
          <ac:spMkLst>
            <pc:docMk/>
            <pc:sldMk cId="592508147" sldId="422"/>
            <ac:spMk id="7" creationId="{50C7BD21-FDC9-89AA-9F4E-A660B13B215B}"/>
          </ac:spMkLst>
        </pc:spChg>
        <pc:spChg chg="del">
          <ac:chgData name="Kolisnyk Mariia DIF_OE" userId="5bc93ff1-0502-4ad3-a122-eb6a5beeb03c" providerId="ADAL" clId="{C421E0D5-0EF4-4B2C-9628-0922705F758D}" dt="2024-03-15T16:22:27.962" v="3336" actId="478"/>
          <ac:spMkLst>
            <pc:docMk/>
            <pc:sldMk cId="592508147" sldId="422"/>
            <ac:spMk id="10" creationId="{39D73C9D-10F5-57E9-94AD-E4FBD22C297E}"/>
          </ac:spMkLst>
        </pc:spChg>
        <pc:spChg chg="del">
          <ac:chgData name="Kolisnyk Mariia DIF_OE" userId="5bc93ff1-0502-4ad3-a122-eb6a5beeb03c" providerId="ADAL" clId="{C421E0D5-0EF4-4B2C-9628-0922705F758D}" dt="2024-03-15T16:22:29.912" v="3337" actId="478"/>
          <ac:spMkLst>
            <pc:docMk/>
            <pc:sldMk cId="592508147" sldId="422"/>
            <ac:spMk id="11" creationId="{FB226BA5-D677-6982-A552-4B089A8CC117}"/>
          </ac:spMkLst>
        </pc:spChg>
        <pc:spChg chg="add del">
          <ac:chgData name="Kolisnyk Mariia DIF_OE" userId="5bc93ff1-0502-4ad3-a122-eb6a5beeb03c" providerId="ADAL" clId="{C421E0D5-0EF4-4B2C-9628-0922705F758D}" dt="2024-03-15T16:23:55.395" v="3349" actId="478"/>
          <ac:spMkLst>
            <pc:docMk/>
            <pc:sldMk cId="592508147" sldId="422"/>
            <ac:spMk id="12" creationId="{6F94389E-7867-C9B9-E6E5-A8DBE0E63114}"/>
          </ac:spMkLst>
        </pc:spChg>
        <pc:spChg chg="mod">
          <ac:chgData name="Kolisnyk Mariia DIF_OE" userId="5bc93ff1-0502-4ad3-a122-eb6a5beeb03c" providerId="ADAL" clId="{C421E0D5-0EF4-4B2C-9628-0922705F758D}" dt="2024-03-15T17:00:58.321" v="3915" actId="1076"/>
          <ac:spMkLst>
            <pc:docMk/>
            <pc:sldMk cId="592508147" sldId="422"/>
            <ac:spMk id="13" creationId="{71A5D7FC-62D3-9DDC-7050-56DF221F9D32}"/>
          </ac:spMkLst>
        </pc:spChg>
        <pc:spChg chg="add mod">
          <ac:chgData name="Kolisnyk Mariia DIF_OE" userId="5bc93ff1-0502-4ad3-a122-eb6a5beeb03c" providerId="ADAL" clId="{C421E0D5-0EF4-4B2C-9628-0922705F758D}" dt="2024-03-15T17:39:24.390" v="4222" actId="207"/>
          <ac:spMkLst>
            <pc:docMk/>
            <pc:sldMk cId="592508147" sldId="422"/>
            <ac:spMk id="14" creationId="{1C169EEA-A4AC-6B69-D051-3E95B727AFB8}"/>
          </ac:spMkLst>
        </pc:spChg>
        <pc:spChg chg="add del mod">
          <ac:chgData name="Kolisnyk Mariia DIF_OE" userId="5bc93ff1-0502-4ad3-a122-eb6a5beeb03c" providerId="ADAL" clId="{C421E0D5-0EF4-4B2C-9628-0922705F758D}" dt="2024-03-15T16:53:39.048" v="3772" actId="478"/>
          <ac:spMkLst>
            <pc:docMk/>
            <pc:sldMk cId="592508147" sldId="422"/>
            <ac:spMk id="15" creationId="{E5CE6F41-6DA3-5D36-153E-042D6A460E93}"/>
          </ac:spMkLst>
        </pc:spChg>
        <pc:spChg chg="add del mod">
          <ac:chgData name="Kolisnyk Mariia DIF_OE" userId="5bc93ff1-0502-4ad3-a122-eb6a5beeb03c" providerId="ADAL" clId="{C421E0D5-0EF4-4B2C-9628-0922705F758D}" dt="2024-03-15T16:37:00.575" v="3408" actId="478"/>
          <ac:spMkLst>
            <pc:docMk/>
            <pc:sldMk cId="592508147" sldId="422"/>
            <ac:spMk id="18" creationId="{F3DC3C86-559B-A557-9B83-D1EEC65CB4BA}"/>
          </ac:spMkLst>
        </pc:spChg>
        <pc:spChg chg="del mod">
          <ac:chgData name="Kolisnyk Mariia DIF_OE" userId="5bc93ff1-0502-4ad3-a122-eb6a5beeb03c" providerId="ADAL" clId="{C421E0D5-0EF4-4B2C-9628-0922705F758D}" dt="2024-03-15T16:05:45.918" v="3224" actId="478"/>
          <ac:spMkLst>
            <pc:docMk/>
            <pc:sldMk cId="592508147" sldId="422"/>
            <ac:spMk id="26" creationId="{885BA37A-13B6-3DBE-19F4-02F5DBC41565}"/>
          </ac:spMkLst>
        </pc:spChg>
        <pc:graphicFrameChg chg="add mod modGraphic">
          <ac:chgData name="Kolisnyk Mariia DIF_OE" userId="5bc93ff1-0502-4ad3-a122-eb6a5beeb03c" providerId="ADAL" clId="{C421E0D5-0EF4-4B2C-9628-0922705F758D}" dt="2024-03-15T18:06:02.047" v="4309"/>
          <ac:graphicFrameMkLst>
            <pc:docMk/>
            <pc:sldMk cId="592508147" sldId="422"/>
            <ac:graphicFrameMk id="2" creationId="{5D3CF4F8-F2DE-BCDE-C45F-89A810F5B117}"/>
          </ac:graphicFrameMkLst>
        </pc:graphicFrameChg>
        <pc:graphicFrameChg chg="del mod">
          <ac:chgData name="Kolisnyk Mariia DIF_OE" userId="5bc93ff1-0502-4ad3-a122-eb6a5beeb03c" providerId="ADAL" clId="{C421E0D5-0EF4-4B2C-9628-0922705F758D}" dt="2024-03-15T16:19:08.243" v="3327" actId="478"/>
          <ac:graphicFrameMkLst>
            <pc:docMk/>
            <pc:sldMk cId="592508147" sldId="422"/>
            <ac:graphicFrameMk id="12" creationId="{2C58BA65-ED1B-0A11-CBEB-41CD3A3872CF}"/>
          </ac:graphicFrameMkLst>
        </pc:graphicFrameChg>
        <pc:picChg chg="mod ord">
          <ac:chgData name="Kolisnyk Mariia DIF_OE" userId="5bc93ff1-0502-4ad3-a122-eb6a5beeb03c" providerId="ADAL" clId="{C421E0D5-0EF4-4B2C-9628-0922705F758D}" dt="2024-03-15T17:38:29.482" v="4221" actId="14826"/>
          <ac:picMkLst>
            <pc:docMk/>
            <pc:sldMk cId="592508147" sldId="422"/>
            <ac:picMk id="17" creationId="{A28EAC05-37FA-CD45-0D58-8F585494DA2C}"/>
          </ac:picMkLst>
        </pc:picChg>
        <pc:picChg chg="add mod">
          <ac:chgData name="Kolisnyk Mariia DIF_OE" userId="5bc93ff1-0502-4ad3-a122-eb6a5beeb03c" providerId="ADAL" clId="{C421E0D5-0EF4-4B2C-9628-0922705F758D}" dt="2024-03-15T17:01:13.108" v="3917" actId="1076"/>
          <ac:picMkLst>
            <pc:docMk/>
            <pc:sldMk cId="592508147" sldId="422"/>
            <ac:picMk id="19" creationId="{2E9C6528-B24C-0CA4-C022-F70017ED3EEF}"/>
          </ac:picMkLst>
        </pc:picChg>
        <pc:picChg chg="add mod">
          <ac:chgData name="Kolisnyk Mariia DIF_OE" userId="5bc93ff1-0502-4ad3-a122-eb6a5beeb03c" providerId="ADAL" clId="{C421E0D5-0EF4-4B2C-9628-0922705F758D}" dt="2024-03-15T17:34:28.709" v="4220" actId="1076"/>
          <ac:picMkLst>
            <pc:docMk/>
            <pc:sldMk cId="592508147" sldId="422"/>
            <ac:picMk id="20" creationId="{0544C437-4EB2-5D73-FA14-C1F0BF14C0DC}"/>
          </ac:picMkLst>
        </pc:picChg>
        <pc:picChg chg="del">
          <ac:chgData name="Kolisnyk Mariia DIF_OE" userId="5bc93ff1-0502-4ad3-a122-eb6a5beeb03c" providerId="ADAL" clId="{C421E0D5-0EF4-4B2C-9628-0922705F758D}" dt="2024-03-15T16:09:43.647" v="3290" actId="478"/>
          <ac:picMkLst>
            <pc:docMk/>
            <pc:sldMk cId="592508147" sldId="422"/>
            <ac:picMk id="21" creationId="{AC5A4C5C-612D-9CF5-21C2-F4D2DFCA4F44}"/>
          </ac:picMkLst>
        </pc:picChg>
        <pc:picChg chg="del">
          <ac:chgData name="Kolisnyk Mariia DIF_OE" userId="5bc93ff1-0502-4ad3-a122-eb6a5beeb03c" providerId="ADAL" clId="{C421E0D5-0EF4-4B2C-9628-0922705F758D}" dt="2024-03-15T16:09:52.520" v="3293" actId="478"/>
          <ac:picMkLst>
            <pc:docMk/>
            <pc:sldMk cId="592508147" sldId="422"/>
            <ac:picMk id="23" creationId="{A8FD2174-97C1-34BC-2063-C537E9D97694}"/>
          </ac:picMkLst>
        </pc:picChg>
        <pc:extLst>
          <p:ext xmlns:p="http://schemas.openxmlformats.org/presentationml/2006/main" uri="{D6D511B9-2390-475A-947B-AFAB55BFBCF1}">
            <pc226:cmChg xmlns:pc226="http://schemas.microsoft.com/office/powerpoint/2022/06/main/command" chg="del mod">
              <pc226:chgData name="Kolisnyk Mariia DIF_OE" userId="5bc93ff1-0502-4ad3-a122-eb6a5beeb03c" providerId="ADAL" clId="{C421E0D5-0EF4-4B2C-9628-0922705F758D}" dt="2024-03-15T16:19:22.353" v="3332"/>
              <pc2:cmMkLst xmlns:pc2="http://schemas.microsoft.com/office/powerpoint/2019/9/main/command">
                <pc:docMk/>
                <pc:sldMk cId="592508147" sldId="422"/>
                <pc2:cmMk id="{0EDDA17F-D6CC-4E32-8F04-CAD5B3C58719}"/>
              </pc2:cmMkLst>
            </pc226:cmChg>
            <pc226:cmChg xmlns:pc226="http://schemas.microsoft.com/office/powerpoint/2022/06/main/command" chg="del mod">
              <pc226:chgData name="Kolisnyk Mariia DIF_OE" userId="5bc93ff1-0502-4ad3-a122-eb6a5beeb03c" providerId="ADAL" clId="{C421E0D5-0EF4-4B2C-9628-0922705F758D}" dt="2024-03-15T17:41:07.768" v="4243"/>
              <pc2:cmMkLst xmlns:pc2="http://schemas.microsoft.com/office/powerpoint/2019/9/main/command">
                <pc:docMk/>
                <pc:sldMk cId="592508147" sldId="422"/>
                <pc2:cmMk id="{E3A28794-5277-418A-8FE8-D2E172DD1DA7}"/>
              </pc2:cmMkLst>
              <pc226:cmRplyChg chg="add">
                <pc226:chgData name="Kolisnyk Mariia DIF_OE" userId="5bc93ff1-0502-4ad3-a122-eb6a5beeb03c" providerId="ADAL" clId="{C421E0D5-0EF4-4B2C-9628-0922705F758D}" dt="2024-03-15T08:30:54.577" v="362"/>
                <pc2:cmRplyMkLst xmlns:pc2="http://schemas.microsoft.com/office/powerpoint/2019/9/main/command">
                  <pc:docMk/>
                  <pc:sldMk cId="592508147" sldId="422"/>
                  <pc2:cmMk id="{E3A28794-5277-418A-8FE8-D2E172DD1DA7}"/>
                  <pc2:cmRplyMk id="{E0D6E997-12A8-49C7-A439-868079CB3C13}"/>
                </pc2:cmRplyMkLst>
              </pc226:cmRplyChg>
            </pc226:cmChg>
            <pc226:cmChg xmlns:pc226="http://schemas.microsoft.com/office/powerpoint/2022/06/main/command" chg="del mod">
              <pc226:chgData name="Kolisnyk Mariia DIF_OE" userId="5bc93ff1-0502-4ad3-a122-eb6a5beeb03c" providerId="ADAL" clId="{C421E0D5-0EF4-4B2C-9628-0922705F758D}" dt="2024-03-15T16:19:18.670" v="3330"/>
              <pc2:cmMkLst xmlns:pc2="http://schemas.microsoft.com/office/powerpoint/2019/9/main/command">
                <pc:docMk/>
                <pc:sldMk cId="592508147" sldId="422"/>
                <pc2:cmMk id="{063AE0C2-D6E5-4103-9710-238F188CDF45}"/>
              </pc2:cmMkLst>
            </pc226:cmChg>
            <pc226:cmChg xmlns:pc226="http://schemas.microsoft.com/office/powerpoint/2022/06/main/command" chg="del">
              <pc226:chgData name="Kolisnyk Mariia DIF_OE" userId="5bc93ff1-0502-4ad3-a122-eb6a5beeb03c" providerId="ADAL" clId="{C421E0D5-0EF4-4B2C-9628-0922705F758D}" dt="2024-03-15T16:19:20.204" v="3331"/>
              <pc2:cmMkLst xmlns:pc2="http://schemas.microsoft.com/office/powerpoint/2019/9/main/command">
                <pc:docMk/>
                <pc:sldMk cId="592508147" sldId="422"/>
                <pc2:cmMk id="{6E4481DE-BDB9-4999-B28B-A3D8B0FDA040}"/>
              </pc2:cmMkLst>
            </pc226:cmChg>
            <pc226:cmChg xmlns:pc226="http://schemas.microsoft.com/office/powerpoint/2022/06/main/command" chg="del mod">
              <pc226:chgData name="Kolisnyk Mariia DIF_OE" userId="5bc93ff1-0502-4ad3-a122-eb6a5beeb03c" providerId="ADAL" clId="{C421E0D5-0EF4-4B2C-9628-0922705F758D}" dt="2024-03-15T16:19:16.802" v="3329"/>
              <pc2:cmMkLst xmlns:pc2="http://schemas.microsoft.com/office/powerpoint/2019/9/main/command">
                <pc:docMk/>
                <pc:sldMk cId="592508147" sldId="422"/>
                <pc2:cmMk id="{8944EAF0-BB22-46EA-AAFF-F546CF89EA32}"/>
              </pc2:cmMkLst>
            </pc226:cmChg>
          </p:ext>
        </pc:extLst>
      </pc:sldChg>
      <pc:sldChg chg="addSp delSp modSp mod addCm">
        <pc:chgData name="Kolisnyk Mariia DIF_OE" userId="5bc93ff1-0502-4ad3-a122-eb6a5beeb03c" providerId="ADAL" clId="{C421E0D5-0EF4-4B2C-9628-0922705F758D}" dt="2024-03-15T18:27:41.199" v="4948"/>
        <pc:sldMkLst>
          <pc:docMk/>
          <pc:sldMk cId="359795261" sldId="426"/>
        </pc:sldMkLst>
        <pc:spChg chg="del mod">
          <ac:chgData name="Kolisnyk Mariia DIF_OE" userId="5bc93ff1-0502-4ad3-a122-eb6a5beeb03c" providerId="ADAL" clId="{C421E0D5-0EF4-4B2C-9628-0922705F758D}" dt="2024-03-15T08:34:10.506" v="368" actId="478"/>
          <ac:spMkLst>
            <pc:docMk/>
            <pc:sldMk cId="359795261" sldId="426"/>
            <ac:spMk id="2" creationId="{F4BCA9A6-0B56-4A37-A64F-F9D51C29E7DD}"/>
          </ac:spMkLst>
        </pc:spChg>
        <pc:spChg chg="add mod">
          <ac:chgData name="Kolisnyk Mariia DIF_OE" userId="5bc93ff1-0502-4ad3-a122-eb6a5beeb03c" providerId="ADAL" clId="{C421E0D5-0EF4-4B2C-9628-0922705F758D}" dt="2024-03-15T08:34:12.339" v="369"/>
          <ac:spMkLst>
            <pc:docMk/>
            <pc:sldMk cId="359795261" sldId="426"/>
            <ac:spMk id="3" creationId="{F30FFBA0-7399-642B-A5CE-FC757FFCCB9E}"/>
          </ac:spMkLst>
        </pc:spChg>
        <pc:extLst>
          <p:ext xmlns:p="http://schemas.openxmlformats.org/presentationml/2006/main" uri="{D6D511B9-2390-475A-947B-AFAB55BFBCF1}">
            <pc226:cmChg xmlns:pc226="http://schemas.microsoft.com/office/powerpoint/2022/06/main/command" chg="add">
              <pc226:chgData name="Kolisnyk Mariia DIF_OE" userId="5bc93ff1-0502-4ad3-a122-eb6a5beeb03c" providerId="ADAL" clId="{C421E0D5-0EF4-4B2C-9628-0922705F758D}" dt="2024-03-15T18:27:41.199" v="4948"/>
              <pc2:cmMkLst xmlns:pc2="http://schemas.microsoft.com/office/powerpoint/2019/9/main/command">
                <pc:docMk/>
                <pc:sldMk cId="359795261" sldId="426"/>
                <pc2:cmMk id="{ACCEE3E8-F46A-494A-BB30-A8D36117C42D}"/>
              </pc2:cmMkLst>
            </pc226:cmChg>
          </p:ext>
        </pc:extLst>
      </pc:sldChg>
      <pc:sldChg chg="modSp mod modShow modNotesTx">
        <pc:chgData name="Kolisnyk Mariia DIF_OE" userId="5bc93ff1-0502-4ad3-a122-eb6a5beeb03c" providerId="ADAL" clId="{C421E0D5-0EF4-4B2C-9628-0922705F758D}" dt="2024-03-15T16:00:58.442" v="3199" actId="729"/>
        <pc:sldMkLst>
          <pc:docMk/>
          <pc:sldMk cId="152341141" sldId="429"/>
        </pc:sldMkLst>
        <pc:graphicFrameChg chg="mod">
          <ac:chgData name="Kolisnyk Mariia DIF_OE" userId="5bc93ff1-0502-4ad3-a122-eb6a5beeb03c" providerId="ADAL" clId="{C421E0D5-0EF4-4B2C-9628-0922705F758D}" dt="2024-03-15T14:30:33.013" v="1682"/>
          <ac:graphicFrameMkLst>
            <pc:docMk/>
            <pc:sldMk cId="152341141" sldId="429"/>
            <ac:graphicFrameMk id="6" creationId="{87D0C16F-E4DB-A7D0-8325-D1F4DC7C43EE}"/>
          </ac:graphicFrameMkLst>
        </pc:graphicFrameChg>
        <pc:graphicFrameChg chg="mod">
          <ac:chgData name="Kolisnyk Mariia DIF_OE" userId="5bc93ff1-0502-4ad3-a122-eb6a5beeb03c" providerId="ADAL" clId="{C421E0D5-0EF4-4B2C-9628-0922705F758D}" dt="2024-03-15T15:00:26.703" v="1889"/>
          <ac:graphicFrameMkLst>
            <pc:docMk/>
            <pc:sldMk cId="152341141" sldId="429"/>
            <ac:graphicFrameMk id="11" creationId="{125323EA-0751-0239-6799-15CEB3653C33}"/>
          </ac:graphicFrameMkLst>
        </pc:graphicFrameChg>
      </pc:sldChg>
      <pc:sldChg chg="modSp mod modNotesTx">
        <pc:chgData name="Kolisnyk Mariia DIF_OE" userId="5bc93ff1-0502-4ad3-a122-eb6a5beeb03c" providerId="ADAL" clId="{C421E0D5-0EF4-4B2C-9628-0922705F758D}" dt="2024-03-15T12:11:09.761" v="519" actId="1076"/>
        <pc:sldMkLst>
          <pc:docMk/>
          <pc:sldMk cId="1162691310" sldId="442"/>
        </pc:sldMkLst>
        <pc:spChg chg="mod">
          <ac:chgData name="Kolisnyk Mariia DIF_OE" userId="5bc93ff1-0502-4ad3-a122-eb6a5beeb03c" providerId="ADAL" clId="{C421E0D5-0EF4-4B2C-9628-0922705F758D}" dt="2024-03-15T11:55:58.201" v="382" actId="14100"/>
          <ac:spMkLst>
            <pc:docMk/>
            <pc:sldMk cId="1162691310" sldId="442"/>
            <ac:spMk id="7" creationId="{487CD06C-FC50-E638-3775-E955AF57B1A7}"/>
          </ac:spMkLst>
        </pc:spChg>
        <pc:graphicFrameChg chg="mod">
          <ac:chgData name="Kolisnyk Mariia DIF_OE" userId="5bc93ff1-0502-4ad3-a122-eb6a5beeb03c" providerId="ADAL" clId="{C421E0D5-0EF4-4B2C-9628-0922705F758D}" dt="2024-03-15T12:11:09.761" v="519" actId="1076"/>
          <ac:graphicFrameMkLst>
            <pc:docMk/>
            <pc:sldMk cId="1162691310" sldId="442"/>
            <ac:graphicFrameMk id="2" creationId="{E40E6587-9628-A4EE-A056-24C280F1436A}"/>
          </ac:graphicFrameMkLst>
        </pc:graphicFrameChg>
        <pc:graphicFrameChg chg="mod">
          <ac:chgData name="Kolisnyk Mariia DIF_OE" userId="5bc93ff1-0502-4ad3-a122-eb6a5beeb03c" providerId="ADAL" clId="{C421E0D5-0EF4-4B2C-9628-0922705F758D}" dt="2024-03-15T12:10:53.922" v="518" actId="478"/>
          <ac:graphicFrameMkLst>
            <pc:docMk/>
            <pc:sldMk cId="1162691310" sldId="442"/>
            <ac:graphicFrameMk id="15" creationId="{1A63D1BA-A066-DB45-6051-DE2333C5116A}"/>
          </ac:graphicFrameMkLst>
        </pc:graphicFrameChg>
      </pc:sldChg>
      <pc:sldChg chg="ord">
        <pc:chgData name="Kolisnyk Mariia DIF_OE" userId="5bc93ff1-0502-4ad3-a122-eb6a5beeb03c" providerId="ADAL" clId="{C421E0D5-0EF4-4B2C-9628-0922705F758D}" dt="2024-03-15T14:21:32.415" v="1548"/>
        <pc:sldMkLst>
          <pc:docMk/>
          <pc:sldMk cId="3229906285" sldId="449"/>
        </pc:sldMkLst>
      </pc:sldChg>
      <pc:sldChg chg="modNotesTx">
        <pc:chgData name="Kolisnyk Mariia DIF_OE" userId="5bc93ff1-0502-4ad3-a122-eb6a5beeb03c" providerId="ADAL" clId="{C421E0D5-0EF4-4B2C-9628-0922705F758D}" dt="2024-03-15T13:32:31.395" v="802" actId="790"/>
        <pc:sldMkLst>
          <pc:docMk/>
          <pc:sldMk cId="3623255261" sldId="450"/>
        </pc:sldMkLst>
      </pc:sldChg>
      <pc:sldChg chg="addSp delSp modSp del mod">
        <pc:chgData name="Kolisnyk Mariia DIF_OE" userId="5bc93ff1-0502-4ad3-a122-eb6a5beeb03c" providerId="ADAL" clId="{C421E0D5-0EF4-4B2C-9628-0922705F758D}" dt="2024-03-15T14:19:34.677" v="1543" actId="2696"/>
        <pc:sldMkLst>
          <pc:docMk/>
          <pc:sldMk cId="319565179" sldId="451"/>
        </pc:sldMkLst>
        <pc:spChg chg="mod">
          <ac:chgData name="Kolisnyk Mariia DIF_OE" userId="5bc93ff1-0502-4ad3-a122-eb6a5beeb03c" providerId="ADAL" clId="{C421E0D5-0EF4-4B2C-9628-0922705F758D}" dt="2024-03-15T13:59:36.273" v="1301" actId="20577"/>
          <ac:spMkLst>
            <pc:docMk/>
            <pc:sldMk cId="319565179" sldId="451"/>
            <ac:spMk id="4" creationId="{ACFCDC87-8326-B309-A427-DD5DDB0D1850}"/>
          </ac:spMkLst>
        </pc:spChg>
        <pc:spChg chg="mod">
          <ac:chgData name="Kolisnyk Mariia DIF_OE" userId="5bc93ff1-0502-4ad3-a122-eb6a5beeb03c" providerId="ADAL" clId="{C421E0D5-0EF4-4B2C-9628-0922705F758D}" dt="2024-03-15T13:11:52.900" v="558"/>
          <ac:spMkLst>
            <pc:docMk/>
            <pc:sldMk cId="319565179" sldId="451"/>
            <ac:spMk id="5" creationId="{F5A4C517-F2D4-8072-432D-03AB3B1876A3}"/>
          </ac:spMkLst>
        </pc:spChg>
        <pc:spChg chg="mod">
          <ac:chgData name="Kolisnyk Mariia DIF_OE" userId="5bc93ff1-0502-4ad3-a122-eb6a5beeb03c" providerId="ADAL" clId="{C421E0D5-0EF4-4B2C-9628-0922705F758D}" dt="2024-03-15T13:11:52.900" v="558"/>
          <ac:spMkLst>
            <pc:docMk/>
            <pc:sldMk cId="319565179" sldId="451"/>
            <ac:spMk id="6" creationId="{BB5268EB-C7DB-8941-226E-275A740543DA}"/>
          </ac:spMkLst>
        </pc:spChg>
        <pc:grpChg chg="add del mod">
          <ac:chgData name="Kolisnyk Mariia DIF_OE" userId="5bc93ff1-0502-4ad3-a122-eb6a5beeb03c" providerId="ADAL" clId="{C421E0D5-0EF4-4B2C-9628-0922705F758D}" dt="2024-03-15T13:12:17.648" v="564" actId="478"/>
          <ac:grpSpMkLst>
            <pc:docMk/>
            <pc:sldMk cId="319565179" sldId="451"/>
            <ac:grpSpMk id="2" creationId="{C2BC8034-0385-B120-7EA5-6C122C508104}"/>
          </ac:grpSpMkLst>
        </pc:grpChg>
      </pc:sldChg>
      <pc:sldChg chg="delSp modSp mod ord">
        <pc:chgData name="Kolisnyk Mariia DIF_OE" userId="5bc93ff1-0502-4ad3-a122-eb6a5beeb03c" providerId="ADAL" clId="{C421E0D5-0EF4-4B2C-9628-0922705F758D}" dt="2024-03-15T17:39:57.790" v="4241" actId="14100"/>
        <pc:sldMkLst>
          <pc:docMk/>
          <pc:sldMk cId="4043927670" sldId="452"/>
        </pc:sldMkLst>
        <pc:spChg chg="mod">
          <ac:chgData name="Kolisnyk Mariia DIF_OE" userId="5bc93ff1-0502-4ad3-a122-eb6a5beeb03c" providerId="ADAL" clId="{C421E0D5-0EF4-4B2C-9628-0922705F758D}" dt="2024-03-15T17:39:57.790" v="4241" actId="14100"/>
          <ac:spMkLst>
            <pc:docMk/>
            <pc:sldMk cId="4043927670" sldId="452"/>
            <ac:spMk id="8" creationId="{F62DCD29-2D49-9F64-58F7-DDA75D13544B}"/>
          </ac:spMkLst>
        </pc:spChg>
        <pc:grpChg chg="del">
          <ac:chgData name="Kolisnyk Mariia DIF_OE" userId="5bc93ff1-0502-4ad3-a122-eb6a5beeb03c" providerId="ADAL" clId="{C421E0D5-0EF4-4B2C-9628-0922705F758D}" dt="2024-03-15T13:04:23.775" v="528" actId="478"/>
          <ac:grpSpMkLst>
            <pc:docMk/>
            <pc:sldMk cId="4043927670" sldId="452"/>
            <ac:grpSpMk id="5" creationId="{DB621127-C87A-E672-6346-8ECA4032CD6A}"/>
          </ac:grpSpMkLst>
        </pc:grpChg>
        <pc:picChg chg="mod">
          <ac:chgData name="Kolisnyk Mariia DIF_OE" userId="5bc93ff1-0502-4ad3-a122-eb6a5beeb03c" providerId="ADAL" clId="{C421E0D5-0EF4-4B2C-9628-0922705F758D}" dt="2024-03-15T13:04:46.014" v="532" actId="1076"/>
          <ac:picMkLst>
            <pc:docMk/>
            <pc:sldMk cId="4043927670" sldId="452"/>
            <ac:picMk id="4" creationId="{80E23FB8-8B0B-B54C-61A0-1A56862B6159}"/>
          </ac:picMkLst>
        </pc:picChg>
      </pc:sldChg>
      <pc:sldChg chg="addSp delSp modSp new mod">
        <pc:chgData name="Kolisnyk Mariia DIF_OE" userId="5bc93ff1-0502-4ad3-a122-eb6a5beeb03c" providerId="ADAL" clId="{C421E0D5-0EF4-4B2C-9628-0922705F758D}" dt="2024-03-15T16:05:14.925" v="3221" actId="478"/>
        <pc:sldMkLst>
          <pc:docMk/>
          <pc:sldMk cId="1616783603" sldId="453"/>
        </pc:sldMkLst>
        <pc:spChg chg="del mod">
          <ac:chgData name="Kolisnyk Mariia DIF_OE" userId="5bc93ff1-0502-4ad3-a122-eb6a5beeb03c" providerId="ADAL" clId="{C421E0D5-0EF4-4B2C-9628-0922705F758D}" dt="2024-03-15T13:28:48.100" v="667" actId="478"/>
          <ac:spMkLst>
            <pc:docMk/>
            <pc:sldMk cId="1616783603" sldId="453"/>
            <ac:spMk id="2" creationId="{4ECCC20C-002F-CD0D-DB22-B32272C527B3}"/>
          </ac:spMkLst>
        </pc:spChg>
        <pc:spChg chg="mod">
          <ac:chgData name="Kolisnyk Mariia DIF_OE" userId="5bc93ff1-0502-4ad3-a122-eb6a5beeb03c" providerId="ADAL" clId="{C421E0D5-0EF4-4B2C-9628-0922705F758D}" dt="2024-03-15T13:12:05.548" v="560"/>
          <ac:spMkLst>
            <pc:docMk/>
            <pc:sldMk cId="1616783603" sldId="453"/>
            <ac:spMk id="4" creationId="{F5B4DD12-B1F2-0CC2-D2AC-79564A2D3752}"/>
          </ac:spMkLst>
        </pc:spChg>
        <pc:spChg chg="mod">
          <ac:chgData name="Kolisnyk Mariia DIF_OE" userId="5bc93ff1-0502-4ad3-a122-eb6a5beeb03c" providerId="ADAL" clId="{C421E0D5-0EF4-4B2C-9628-0922705F758D}" dt="2024-03-15T13:12:05.548" v="560"/>
          <ac:spMkLst>
            <pc:docMk/>
            <pc:sldMk cId="1616783603" sldId="453"/>
            <ac:spMk id="5" creationId="{CADE2A0D-6451-6AB6-CD2D-081D4C101CC0}"/>
          </ac:spMkLst>
        </pc:spChg>
        <pc:spChg chg="mod">
          <ac:chgData name="Kolisnyk Mariia DIF_OE" userId="5bc93ff1-0502-4ad3-a122-eb6a5beeb03c" providerId="ADAL" clId="{C421E0D5-0EF4-4B2C-9628-0922705F758D}" dt="2024-03-15T13:12:13.606" v="563"/>
          <ac:spMkLst>
            <pc:docMk/>
            <pc:sldMk cId="1616783603" sldId="453"/>
            <ac:spMk id="7" creationId="{4C5EFED6-C5DA-3AF4-BF34-90FB50148804}"/>
          </ac:spMkLst>
        </pc:spChg>
        <pc:spChg chg="mod">
          <ac:chgData name="Kolisnyk Mariia DIF_OE" userId="5bc93ff1-0502-4ad3-a122-eb6a5beeb03c" providerId="ADAL" clId="{C421E0D5-0EF4-4B2C-9628-0922705F758D}" dt="2024-03-15T13:12:13.606" v="563"/>
          <ac:spMkLst>
            <pc:docMk/>
            <pc:sldMk cId="1616783603" sldId="453"/>
            <ac:spMk id="8" creationId="{36843D71-47FE-270A-DC4D-51005BB0A097}"/>
          </ac:spMkLst>
        </pc:spChg>
        <pc:spChg chg="add del mod">
          <ac:chgData name="Kolisnyk Mariia DIF_OE" userId="5bc93ff1-0502-4ad3-a122-eb6a5beeb03c" providerId="ADAL" clId="{C421E0D5-0EF4-4B2C-9628-0922705F758D}" dt="2024-03-15T14:15:32.147" v="1516" actId="478"/>
          <ac:spMkLst>
            <pc:docMk/>
            <pc:sldMk cId="1616783603" sldId="453"/>
            <ac:spMk id="9" creationId="{1E2227B8-DC9E-571F-E7E6-22602A9EB460}"/>
          </ac:spMkLst>
        </pc:spChg>
        <pc:spChg chg="add mod">
          <ac:chgData name="Kolisnyk Mariia DIF_OE" userId="5bc93ff1-0502-4ad3-a122-eb6a5beeb03c" providerId="ADAL" clId="{C421E0D5-0EF4-4B2C-9628-0922705F758D}" dt="2024-03-15T14:19:13.788" v="1542" actId="1076"/>
          <ac:spMkLst>
            <pc:docMk/>
            <pc:sldMk cId="1616783603" sldId="453"/>
            <ac:spMk id="10" creationId="{DD5FD3D8-05CF-A6C3-E81C-FDA012C90ABC}"/>
          </ac:spMkLst>
        </pc:spChg>
        <pc:spChg chg="add mod">
          <ac:chgData name="Kolisnyk Mariia DIF_OE" userId="5bc93ff1-0502-4ad3-a122-eb6a5beeb03c" providerId="ADAL" clId="{C421E0D5-0EF4-4B2C-9628-0922705F758D}" dt="2024-03-15T14:18:18.645" v="1539" actId="207"/>
          <ac:spMkLst>
            <pc:docMk/>
            <pc:sldMk cId="1616783603" sldId="453"/>
            <ac:spMk id="11" creationId="{C4B5788E-8E3A-855A-8C67-9F369F2B6272}"/>
          </ac:spMkLst>
        </pc:spChg>
        <pc:spChg chg="add mod">
          <ac:chgData name="Kolisnyk Mariia DIF_OE" userId="5bc93ff1-0502-4ad3-a122-eb6a5beeb03c" providerId="ADAL" clId="{C421E0D5-0EF4-4B2C-9628-0922705F758D}" dt="2024-03-15T14:28:52.206" v="1678"/>
          <ac:spMkLst>
            <pc:docMk/>
            <pc:sldMk cId="1616783603" sldId="453"/>
            <ac:spMk id="12" creationId="{5DADC580-2D6E-F8DC-0406-85FB615A12BD}"/>
          </ac:spMkLst>
        </pc:spChg>
        <pc:spChg chg="mod">
          <ac:chgData name="Kolisnyk Mariia DIF_OE" userId="5bc93ff1-0502-4ad3-a122-eb6a5beeb03c" providerId="ADAL" clId="{C421E0D5-0EF4-4B2C-9628-0922705F758D}" dt="2024-03-15T16:03:39.290" v="3204"/>
          <ac:spMkLst>
            <pc:docMk/>
            <pc:sldMk cId="1616783603" sldId="453"/>
            <ac:spMk id="14" creationId="{A1305BD4-93B8-41D3-F654-4B6748BD84B6}"/>
          </ac:spMkLst>
        </pc:spChg>
        <pc:spChg chg="mod">
          <ac:chgData name="Kolisnyk Mariia DIF_OE" userId="5bc93ff1-0502-4ad3-a122-eb6a5beeb03c" providerId="ADAL" clId="{C421E0D5-0EF4-4B2C-9628-0922705F758D}" dt="2024-03-15T16:05:02.831" v="3214"/>
          <ac:spMkLst>
            <pc:docMk/>
            <pc:sldMk cId="1616783603" sldId="453"/>
            <ac:spMk id="17" creationId="{4922E5CA-BC04-704D-26B1-AC351F9B09CE}"/>
          </ac:spMkLst>
        </pc:spChg>
        <pc:grpChg chg="add del mod">
          <ac:chgData name="Kolisnyk Mariia DIF_OE" userId="5bc93ff1-0502-4ad3-a122-eb6a5beeb03c" providerId="ADAL" clId="{C421E0D5-0EF4-4B2C-9628-0922705F758D}" dt="2024-03-15T13:12:09.055" v="562" actId="478"/>
          <ac:grpSpMkLst>
            <pc:docMk/>
            <pc:sldMk cId="1616783603" sldId="453"/>
            <ac:grpSpMk id="3" creationId="{4E06C395-B5BC-6E1B-ED7F-E5D89B8F3B3B}"/>
          </ac:grpSpMkLst>
        </pc:grpChg>
        <pc:grpChg chg="add mod">
          <ac:chgData name="Kolisnyk Mariia DIF_OE" userId="5bc93ff1-0502-4ad3-a122-eb6a5beeb03c" providerId="ADAL" clId="{C421E0D5-0EF4-4B2C-9628-0922705F758D}" dt="2024-03-15T16:05:11.794" v="3220" actId="1037"/>
          <ac:grpSpMkLst>
            <pc:docMk/>
            <pc:sldMk cId="1616783603" sldId="453"/>
            <ac:grpSpMk id="6" creationId="{CE6B8826-2A29-584E-B053-D0CB8952170C}"/>
          </ac:grpSpMkLst>
        </pc:grpChg>
        <pc:grpChg chg="add del mod">
          <ac:chgData name="Kolisnyk Mariia DIF_OE" userId="5bc93ff1-0502-4ad3-a122-eb6a5beeb03c" providerId="ADAL" clId="{C421E0D5-0EF4-4B2C-9628-0922705F758D}" dt="2024-03-15T16:03:47.573" v="3208" actId="478"/>
          <ac:grpSpMkLst>
            <pc:docMk/>
            <pc:sldMk cId="1616783603" sldId="453"/>
            <ac:grpSpMk id="13" creationId="{1B8180C4-771A-C09D-D813-83D7D0CBE064}"/>
          </ac:grpSpMkLst>
        </pc:grpChg>
        <pc:grpChg chg="add del mod">
          <ac:chgData name="Kolisnyk Mariia DIF_OE" userId="5bc93ff1-0502-4ad3-a122-eb6a5beeb03c" providerId="ADAL" clId="{C421E0D5-0EF4-4B2C-9628-0922705F758D}" dt="2024-03-15T16:05:14.925" v="3221" actId="478"/>
          <ac:grpSpMkLst>
            <pc:docMk/>
            <pc:sldMk cId="1616783603" sldId="453"/>
            <ac:grpSpMk id="16" creationId="{B08A850D-D0A8-335A-5A4B-4A0A9648F5CA}"/>
          </ac:grpSpMkLst>
        </pc:grpChg>
        <pc:picChg chg="mod">
          <ac:chgData name="Kolisnyk Mariia DIF_OE" userId="5bc93ff1-0502-4ad3-a122-eb6a5beeb03c" providerId="ADAL" clId="{C421E0D5-0EF4-4B2C-9628-0922705F758D}" dt="2024-03-15T16:03:39.290" v="3204"/>
          <ac:picMkLst>
            <pc:docMk/>
            <pc:sldMk cId="1616783603" sldId="453"/>
            <ac:picMk id="15" creationId="{EB928B08-0528-EFD7-9811-05F97BD4F4E0}"/>
          </ac:picMkLst>
        </pc:picChg>
        <pc:picChg chg="mod">
          <ac:chgData name="Kolisnyk Mariia DIF_OE" userId="5bc93ff1-0502-4ad3-a122-eb6a5beeb03c" providerId="ADAL" clId="{C421E0D5-0EF4-4B2C-9628-0922705F758D}" dt="2024-03-15T16:05:02.831" v="3214"/>
          <ac:picMkLst>
            <pc:docMk/>
            <pc:sldMk cId="1616783603" sldId="453"/>
            <ac:picMk id="18" creationId="{3FB0FF5E-8CEA-F970-DB22-23F01C41CC4C}"/>
          </ac:picMkLst>
        </pc:picChg>
      </pc:sldChg>
      <pc:sldChg chg="addSp delSp modSp new mod ord">
        <pc:chgData name="Kolisnyk Mariia DIF_OE" userId="5bc93ff1-0502-4ad3-a122-eb6a5beeb03c" providerId="ADAL" clId="{C421E0D5-0EF4-4B2C-9628-0922705F758D}" dt="2024-03-15T16:04:54.907" v="3213" actId="1076"/>
        <pc:sldMkLst>
          <pc:docMk/>
          <pc:sldMk cId="2677410365" sldId="454"/>
        </pc:sldMkLst>
        <pc:spChg chg="add del mod">
          <ac:chgData name="Kolisnyk Mariia DIF_OE" userId="5bc93ff1-0502-4ad3-a122-eb6a5beeb03c" providerId="ADAL" clId="{C421E0D5-0EF4-4B2C-9628-0922705F758D}" dt="2024-03-15T14:24:42.464" v="1669" actId="478"/>
          <ac:spMkLst>
            <pc:docMk/>
            <pc:sldMk cId="2677410365" sldId="454"/>
            <ac:spMk id="2" creationId="{F73F0835-CC81-97F2-45D8-D0BFF1EFFD96}"/>
          </ac:spMkLst>
        </pc:spChg>
        <pc:spChg chg="add mod">
          <ac:chgData name="Kolisnyk Mariia DIF_OE" userId="5bc93ff1-0502-4ad3-a122-eb6a5beeb03c" providerId="ADAL" clId="{C421E0D5-0EF4-4B2C-9628-0922705F758D}" dt="2024-03-15T15:55:38.006" v="3161" actId="5793"/>
          <ac:spMkLst>
            <pc:docMk/>
            <pc:sldMk cId="2677410365" sldId="454"/>
            <ac:spMk id="3" creationId="{F88CD5B2-92B4-06C0-B443-AA246314293D}"/>
          </ac:spMkLst>
        </pc:spChg>
        <pc:spChg chg="add mod">
          <ac:chgData name="Kolisnyk Mariia DIF_OE" userId="5bc93ff1-0502-4ad3-a122-eb6a5beeb03c" providerId="ADAL" clId="{C421E0D5-0EF4-4B2C-9628-0922705F758D}" dt="2024-03-15T15:25:25.458" v="2318" actId="1076"/>
          <ac:spMkLst>
            <pc:docMk/>
            <pc:sldMk cId="2677410365" sldId="454"/>
            <ac:spMk id="4" creationId="{5D611F82-50D9-3C19-756C-3963D87FCEFC}"/>
          </ac:spMkLst>
        </pc:spChg>
        <pc:spChg chg="mod">
          <ac:chgData name="Kolisnyk Mariia DIF_OE" userId="5bc93ff1-0502-4ad3-a122-eb6a5beeb03c" providerId="ADAL" clId="{C421E0D5-0EF4-4B2C-9628-0922705F758D}" dt="2024-03-15T14:29:55.785" v="1680"/>
          <ac:spMkLst>
            <pc:docMk/>
            <pc:sldMk cId="2677410365" sldId="454"/>
            <ac:spMk id="6" creationId="{2FC31AE5-7D48-25FC-F438-D250D57A1827}"/>
          </ac:spMkLst>
        </pc:spChg>
        <pc:spChg chg="mod">
          <ac:chgData name="Kolisnyk Mariia DIF_OE" userId="5bc93ff1-0502-4ad3-a122-eb6a5beeb03c" providerId="ADAL" clId="{C421E0D5-0EF4-4B2C-9628-0922705F758D}" dt="2024-03-15T14:29:55.785" v="1680"/>
          <ac:spMkLst>
            <pc:docMk/>
            <pc:sldMk cId="2677410365" sldId="454"/>
            <ac:spMk id="7" creationId="{9B03AE31-0CFC-BA0A-5AE4-B4316E88F859}"/>
          </ac:spMkLst>
        </pc:spChg>
        <pc:spChg chg="add del mod">
          <ac:chgData name="Kolisnyk Mariia DIF_OE" userId="5bc93ff1-0502-4ad3-a122-eb6a5beeb03c" providerId="ADAL" clId="{C421E0D5-0EF4-4B2C-9628-0922705F758D}" dt="2024-03-15T14:35:05.656" v="1693" actId="478"/>
          <ac:spMkLst>
            <pc:docMk/>
            <pc:sldMk cId="2677410365" sldId="454"/>
            <ac:spMk id="10" creationId="{B71F6ECD-F0FA-998D-3C8A-4E2D306CA551}"/>
          </ac:spMkLst>
        </pc:spChg>
        <pc:spChg chg="add mod">
          <ac:chgData name="Kolisnyk Mariia DIF_OE" userId="5bc93ff1-0502-4ad3-a122-eb6a5beeb03c" providerId="ADAL" clId="{C421E0D5-0EF4-4B2C-9628-0922705F758D}" dt="2024-03-15T15:06:01.003" v="1941"/>
          <ac:spMkLst>
            <pc:docMk/>
            <pc:sldMk cId="2677410365" sldId="454"/>
            <ac:spMk id="14" creationId="{0F988207-BCC1-2684-F339-4C848A886F04}"/>
          </ac:spMkLst>
        </pc:spChg>
        <pc:spChg chg="add mod">
          <ac:chgData name="Kolisnyk Mariia DIF_OE" userId="5bc93ff1-0502-4ad3-a122-eb6a5beeb03c" providerId="ADAL" clId="{C421E0D5-0EF4-4B2C-9628-0922705F758D}" dt="2024-03-15T15:06:07.572" v="1943"/>
          <ac:spMkLst>
            <pc:docMk/>
            <pc:sldMk cId="2677410365" sldId="454"/>
            <ac:spMk id="15" creationId="{05BFFAA9-D4AB-5249-506D-6438CEBC4DAC}"/>
          </ac:spMkLst>
        </pc:spChg>
        <pc:spChg chg="add del mod">
          <ac:chgData name="Kolisnyk Mariia DIF_OE" userId="5bc93ff1-0502-4ad3-a122-eb6a5beeb03c" providerId="ADAL" clId="{C421E0D5-0EF4-4B2C-9628-0922705F758D}" dt="2024-03-15T15:07:53.833" v="1968" actId="478"/>
          <ac:spMkLst>
            <pc:docMk/>
            <pc:sldMk cId="2677410365" sldId="454"/>
            <ac:spMk id="16" creationId="{0F7FFA4E-0B62-7D55-B780-C6708B05C768}"/>
          </ac:spMkLst>
        </pc:spChg>
        <pc:spChg chg="add del mod">
          <ac:chgData name="Kolisnyk Mariia DIF_OE" userId="5bc93ff1-0502-4ad3-a122-eb6a5beeb03c" providerId="ADAL" clId="{C421E0D5-0EF4-4B2C-9628-0922705F758D}" dt="2024-03-15T15:16:29.686" v="2226" actId="478"/>
          <ac:spMkLst>
            <pc:docMk/>
            <pc:sldMk cId="2677410365" sldId="454"/>
            <ac:spMk id="18" creationId="{EAAC18C4-0502-5812-FB6B-8A10FC3AC0D6}"/>
          </ac:spMkLst>
        </pc:spChg>
        <pc:spChg chg="add del mod">
          <ac:chgData name="Kolisnyk Mariia DIF_OE" userId="5bc93ff1-0502-4ad3-a122-eb6a5beeb03c" providerId="ADAL" clId="{C421E0D5-0EF4-4B2C-9628-0922705F758D}" dt="2024-03-15T15:16:30.672" v="2227" actId="478"/>
          <ac:spMkLst>
            <pc:docMk/>
            <pc:sldMk cId="2677410365" sldId="454"/>
            <ac:spMk id="19" creationId="{706675E1-A101-63CA-D134-CB6BE45C6BBE}"/>
          </ac:spMkLst>
        </pc:spChg>
        <pc:spChg chg="add del mod">
          <ac:chgData name="Kolisnyk Mariia DIF_OE" userId="5bc93ff1-0502-4ad3-a122-eb6a5beeb03c" providerId="ADAL" clId="{C421E0D5-0EF4-4B2C-9628-0922705F758D}" dt="2024-03-15T15:16:21.665" v="2219" actId="478"/>
          <ac:spMkLst>
            <pc:docMk/>
            <pc:sldMk cId="2677410365" sldId="454"/>
            <ac:spMk id="20" creationId="{31A88F65-3CA2-9A61-258C-82010812FA40}"/>
          </ac:spMkLst>
        </pc:spChg>
        <pc:spChg chg="add del mod">
          <ac:chgData name="Kolisnyk Mariia DIF_OE" userId="5bc93ff1-0502-4ad3-a122-eb6a5beeb03c" providerId="ADAL" clId="{C421E0D5-0EF4-4B2C-9628-0922705F758D}" dt="2024-03-15T15:16:22.166" v="2220" actId="478"/>
          <ac:spMkLst>
            <pc:docMk/>
            <pc:sldMk cId="2677410365" sldId="454"/>
            <ac:spMk id="21" creationId="{8F45AC8B-23F0-AC47-0862-1BFA16DA5049}"/>
          </ac:spMkLst>
        </pc:spChg>
        <pc:spChg chg="add del mod">
          <ac:chgData name="Kolisnyk Mariia DIF_OE" userId="5bc93ff1-0502-4ad3-a122-eb6a5beeb03c" providerId="ADAL" clId="{C421E0D5-0EF4-4B2C-9628-0922705F758D}" dt="2024-03-15T15:57:55.539" v="3197" actId="1076"/>
          <ac:spMkLst>
            <pc:docMk/>
            <pc:sldMk cId="2677410365" sldId="454"/>
            <ac:spMk id="22" creationId="{332E51FB-7B5A-7618-4624-51405E7C9702}"/>
          </ac:spMkLst>
        </pc:spChg>
        <pc:spChg chg="add mod">
          <ac:chgData name="Kolisnyk Mariia DIF_OE" userId="5bc93ff1-0502-4ad3-a122-eb6a5beeb03c" providerId="ADAL" clId="{C421E0D5-0EF4-4B2C-9628-0922705F758D}" dt="2024-03-15T15:57:55.539" v="3197" actId="1076"/>
          <ac:spMkLst>
            <pc:docMk/>
            <pc:sldMk cId="2677410365" sldId="454"/>
            <ac:spMk id="23" creationId="{1BF98DE6-2CB5-7200-B2B7-EDA25F5CD563}"/>
          </ac:spMkLst>
        </pc:spChg>
        <pc:spChg chg="add del mod">
          <ac:chgData name="Kolisnyk Mariia DIF_OE" userId="5bc93ff1-0502-4ad3-a122-eb6a5beeb03c" providerId="ADAL" clId="{C421E0D5-0EF4-4B2C-9628-0922705F758D}" dt="2024-03-15T15:16:34.871" v="2230" actId="478"/>
          <ac:spMkLst>
            <pc:docMk/>
            <pc:sldMk cId="2677410365" sldId="454"/>
            <ac:spMk id="24" creationId="{92BF0A70-7B18-6250-090B-87C4D91CBB9A}"/>
          </ac:spMkLst>
        </pc:spChg>
        <pc:spChg chg="add del mod">
          <ac:chgData name="Kolisnyk Mariia DIF_OE" userId="5bc93ff1-0502-4ad3-a122-eb6a5beeb03c" providerId="ADAL" clId="{C421E0D5-0EF4-4B2C-9628-0922705F758D}" dt="2024-03-15T15:16:25.345" v="2222" actId="478"/>
          <ac:spMkLst>
            <pc:docMk/>
            <pc:sldMk cId="2677410365" sldId="454"/>
            <ac:spMk id="25" creationId="{8D6FC85F-20B4-F73C-9784-B2CD724DDBD2}"/>
          </ac:spMkLst>
        </pc:spChg>
        <pc:spChg chg="add del mod">
          <ac:chgData name="Kolisnyk Mariia DIF_OE" userId="5bc93ff1-0502-4ad3-a122-eb6a5beeb03c" providerId="ADAL" clId="{C421E0D5-0EF4-4B2C-9628-0922705F758D}" dt="2024-03-15T15:16:33.219" v="2229" actId="478"/>
          <ac:spMkLst>
            <pc:docMk/>
            <pc:sldMk cId="2677410365" sldId="454"/>
            <ac:spMk id="26" creationId="{810F0FAE-5331-F8C5-5E3D-31D9358D3769}"/>
          </ac:spMkLst>
        </pc:spChg>
        <pc:spChg chg="add del mod">
          <ac:chgData name="Kolisnyk Mariia DIF_OE" userId="5bc93ff1-0502-4ad3-a122-eb6a5beeb03c" providerId="ADAL" clId="{C421E0D5-0EF4-4B2C-9628-0922705F758D}" dt="2024-03-15T15:16:58.327" v="2236" actId="478"/>
          <ac:spMkLst>
            <pc:docMk/>
            <pc:sldMk cId="2677410365" sldId="454"/>
            <ac:spMk id="27" creationId="{5B0C697F-165E-0BA4-03B5-3F5E965CD058}"/>
          </ac:spMkLst>
        </pc:spChg>
        <pc:spChg chg="add del mod">
          <ac:chgData name="Kolisnyk Mariia DIF_OE" userId="5bc93ff1-0502-4ad3-a122-eb6a5beeb03c" providerId="ADAL" clId="{C421E0D5-0EF4-4B2C-9628-0922705F758D}" dt="2024-03-15T15:16:58.767" v="2237" actId="478"/>
          <ac:spMkLst>
            <pc:docMk/>
            <pc:sldMk cId="2677410365" sldId="454"/>
            <ac:spMk id="28" creationId="{AD354703-8826-3AB8-594E-29E178EEB086}"/>
          </ac:spMkLst>
        </pc:spChg>
        <pc:spChg chg="add del mod">
          <ac:chgData name="Kolisnyk Mariia DIF_OE" userId="5bc93ff1-0502-4ad3-a122-eb6a5beeb03c" providerId="ADAL" clId="{C421E0D5-0EF4-4B2C-9628-0922705F758D}" dt="2024-03-15T15:16:59.351" v="2238" actId="478"/>
          <ac:spMkLst>
            <pc:docMk/>
            <pc:sldMk cId="2677410365" sldId="454"/>
            <ac:spMk id="29" creationId="{786BA04A-523D-0828-F75C-15B8AAF96A03}"/>
          </ac:spMkLst>
        </pc:spChg>
        <pc:spChg chg="add del mod">
          <ac:chgData name="Kolisnyk Mariia DIF_OE" userId="5bc93ff1-0502-4ad3-a122-eb6a5beeb03c" providerId="ADAL" clId="{C421E0D5-0EF4-4B2C-9628-0922705F758D}" dt="2024-03-15T15:16:59.807" v="2239" actId="478"/>
          <ac:spMkLst>
            <pc:docMk/>
            <pc:sldMk cId="2677410365" sldId="454"/>
            <ac:spMk id="30" creationId="{20F34AFA-DEDF-777F-19C3-47B703792906}"/>
          </ac:spMkLst>
        </pc:spChg>
        <pc:spChg chg="add mod">
          <ac:chgData name="Kolisnyk Mariia DIF_OE" userId="5bc93ff1-0502-4ad3-a122-eb6a5beeb03c" providerId="ADAL" clId="{C421E0D5-0EF4-4B2C-9628-0922705F758D}" dt="2024-03-15T15:17:47.293" v="2252" actId="1076"/>
          <ac:spMkLst>
            <pc:docMk/>
            <pc:sldMk cId="2677410365" sldId="454"/>
            <ac:spMk id="31" creationId="{75FF9633-87DD-CB8D-01E7-506AB0C2E580}"/>
          </ac:spMkLst>
        </pc:spChg>
        <pc:spChg chg="add mod">
          <ac:chgData name="Kolisnyk Mariia DIF_OE" userId="5bc93ff1-0502-4ad3-a122-eb6a5beeb03c" providerId="ADAL" clId="{C421E0D5-0EF4-4B2C-9628-0922705F758D}" dt="2024-03-15T15:17:47.293" v="2252" actId="1076"/>
          <ac:spMkLst>
            <pc:docMk/>
            <pc:sldMk cId="2677410365" sldId="454"/>
            <ac:spMk id="32" creationId="{49DFB156-4B4A-866B-0974-AF87DBB8C8E6}"/>
          </ac:spMkLst>
        </pc:spChg>
        <pc:spChg chg="add mod">
          <ac:chgData name="Kolisnyk Mariia DIF_OE" userId="5bc93ff1-0502-4ad3-a122-eb6a5beeb03c" providerId="ADAL" clId="{C421E0D5-0EF4-4B2C-9628-0922705F758D}" dt="2024-03-15T15:17:46.459" v="2251" actId="1076"/>
          <ac:spMkLst>
            <pc:docMk/>
            <pc:sldMk cId="2677410365" sldId="454"/>
            <ac:spMk id="33" creationId="{2B503921-0339-CAA0-CB57-1B6F7357D0E4}"/>
          </ac:spMkLst>
        </pc:spChg>
        <pc:spChg chg="add mod">
          <ac:chgData name="Kolisnyk Mariia DIF_OE" userId="5bc93ff1-0502-4ad3-a122-eb6a5beeb03c" providerId="ADAL" clId="{C421E0D5-0EF4-4B2C-9628-0922705F758D}" dt="2024-03-15T15:17:46.459" v="2251" actId="1076"/>
          <ac:spMkLst>
            <pc:docMk/>
            <pc:sldMk cId="2677410365" sldId="454"/>
            <ac:spMk id="34" creationId="{F1BF64B9-3AB3-D29A-FD25-D64B181B9250}"/>
          </ac:spMkLst>
        </pc:spChg>
        <pc:spChg chg="add del mod">
          <ac:chgData name="Kolisnyk Mariia DIF_OE" userId="5bc93ff1-0502-4ad3-a122-eb6a5beeb03c" providerId="ADAL" clId="{C421E0D5-0EF4-4B2C-9628-0922705F758D}" dt="2024-03-15T15:18:58.159" v="2273" actId="478"/>
          <ac:spMkLst>
            <pc:docMk/>
            <pc:sldMk cId="2677410365" sldId="454"/>
            <ac:spMk id="35" creationId="{6A3A2491-A57D-82C7-C215-6D1BD9ACD17F}"/>
          </ac:spMkLst>
        </pc:spChg>
        <pc:spChg chg="add del mod">
          <ac:chgData name="Kolisnyk Mariia DIF_OE" userId="5bc93ff1-0502-4ad3-a122-eb6a5beeb03c" providerId="ADAL" clId="{C421E0D5-0EF4-4B2C-9628-0922705F758D}" dt="2024-03-15T15:18:58.159" v="2273" actId="478"/>
          <ac:spMkLst>
            <pc:docMk/>
            <pc:sldMk cId="2677410365" sldId="454"/>
            <ac:spMk id="36" creationId="{77752D60-0D82-4E83-0586-0DC0B10A4A09}"/>
          </ac:spMkLst>
        </pc:spChg>
        <pc:spChg chg="add del mod">
          <ac:chgData name="Kolisnyk Mariia DIF_OE" userId="5bc93ff1-0502-4ad3-a122-eb6a5beeb03c" providerId="ADAL" clId="{C421E0D5-0EF4-4B2C-9628-0922705F758D}" dt="2024-03-15T15:18:58.159" v="2273" actId="478"/>
          <ac:spMkLst>
            <pc:docMk/>
            <pc:sldMk cId="2677410365" sldId="454"/>
            <ac:spMk id="37" creationId="{8A13B69E-AE53-AF97-1269-21103FF1128C}"/>
          </ac:spMkLst>
        </pc:spChg>
        <pc:spChg chg="add del mod">
          <ac:chgData name="Kolisnyk Mariia DIF_OE" userId="5bc93ff1-0502-4ad3-a122-eb6a5beeb03c" providerId="ADAL" clId="{C421E0D5-0EF4-4B2C-9628-0922705F758D}" dt="2024-03-15T15:18:58.159" v="2273" actId="478"/>
          <ac:spMkLst>
            <pc:docMk/>
            <pc:sldMk cId="2677410365" sldId="454"/>
            <ac:spMk id="38" creationId="{CAF05D99-C9B1-C683-6034-A011AE85B242}"/>
          </ac:spMkLst>
        </pc:spChg>
        <pc:spChg chg="add del mod">
          <ac:chgData name="Kolisnyk Mariia DIF_OE" userId="5bc93ff1-0502-4ad3-a122-eb6a5beeb03c" providerId="ADAL" clId="{C421E0D5-0EF4-4B2C-9628-0922705F758D}" dt="2024-03-15T15:18:58.159" v="2273" actId="478"/>
          <ac:spMkLst>
            <pc:docMk/>
            <pc:sldMk cId="2677410365" sldId="454"/>
            <ac:spMk id="39" creationId="{F97E4082-4D33-A8D4-0FD9-52F6BB140679}"/>
          </ac:spMkLst>
        </pc:spChg>
        <pc:spChg chg="add del mod">
          <ac:chgData name="Kolisnyk Mariia DIF_OE" userId="5bc93ff1-0502-4ad3-a122-eb6a5beeb03c" providerId="ADAL" clId="{C421E0D5-0EF4-4B2C-9628-0922705F758D}" dt="2024-03-15T15:18:58.159" v="2273" actId="478"/>
          <ac:spMkLst>
            <pc:docMk/>
            <pc:sldMk cId="2677410365" sldId="454"/>
            <ac:spMk id="40" creationId="{849CA513-FA4E-EA14-026B-DF05DC5F69C0}"/>
          </ac:spMkLst>
        </pc:spChg>
        <pc:spChg chg="add del mod">
          <ac:chgData name="Kolisnyk Mariia DIF_OE" userId="5bc93ff1-0502-4ad3-a122-eb6a5beeb03c" providerId="ADAL" clId="{C421E0D5-0EF4-4B2C-9628-0922705F758D}" dt="2024-03-15T15:20:35.803" v="2295" actId="478"/>
          <ac:spMkLst>
            <pc:docMk/>
            <pc:sldMk cId="2677410365" sldId="454"/>
            <ac:spMk id="41" creationId="{A539D0B7-CB89-8E21-F413-FB727A6F3EC8}"/>
          </ac:spMkLst>
        </pc:spChg>
        <pc:spChg chg="add del mod">
          <ac:chgData name="Kolisnyk Mariia DIF_OE" userId="5bc93ff1-0502-4ad3-a122-eb6a5beeb03c" providerId="ADAL" clId="{C421E0D5-0EF4-4B2C-9628-0922705F758D}" dt="2024-03-15T15:24:09.311" v="2301" actId="478"/>
          <ac:spMkLst>
            <pc:docMk/>
            <pc:sldMk cId="2677410365" sldId="454"/>
            <ac:spMk id="42" creationId="{A2073749-906C-0F12-3BAC-1837B8990E5C}"/>
          </ac:spMkLst>
        </pc:spChg>
        <pc:spChg chg="add del mod">
          <ac:chgData name="Kolisnyk Mariia DIF_OE" userId="5bc93ff1-0502-4ad3-a122-eb6a5beeb03c" providerId="ADAL" clId="{C421E0D5-0EF4-4B2C-9628-0922705F758D}" dt="2024-03-15T15:24:17.136" v="2302" actId="478"/>
          <ac:spMkLst>
            <pc:docMk/>
            <pc:sldMk cId="2677410365" sldId="454"/>
            <ac:spMk id="43" creationId="{BB5D0684-2A08-9C62-80AE-68940738CB13}"/>
          </ac:spMkLst>
        </pc:spChg>
        <pc:spChg chg="add del mod">
          <ac:chgData name="Kolisnyk Mariia DIF_OE" userId="5bc93ff1-0502-4ad3-a122-eb6a5beeb03c" providerId="ADAL" clId="{C421E0D5-0EF4-4B2C-9628-0922705F758D}" dt="2024-03-15T15:24:17.136" v="2302" actId="478"/>
          <ac:spMkLst>
            <pc:docMk/>
            <pc:sldMk cId="2677410365" sldId="454"/>
            <ac:spMk id="44" creationId="{FCBA64B1-ED8C-1A91-A386-D25F2B7C2DAA}"/>
          </ac:spMkLst>
        </pc:spChg>
        <pc:spChg chg="add del mod">
          <ac:chgData name="Kolisnyk Mariia DIF_OE" userId="5bc93ff1-0502-4ad3-a122-eb6a5beeb03c" providerId="ADAL" clId="{C421E0D5-0EF4-4B2C-9628-0922705F758D}" dt="2024-03-15T15:24:17.136" v="2302" actId="478"/>
          <ac:spMkLst>
            <pc:docMk/>
            <pc:sldMk cId="2677410365" sldId="454"/>
            <ac:spMk id="45" creationId="{178C632F-DBDD-AD0B-8F54-24A0327E2052}"/>
          </ac:spMkLst>
        </pc:spChg>
        <pc:spChg chg="add del mod">
          <ac:chgData name="Kolisnyk Mariia DIF_OE" userId="5bc93ff1-0502-4ad3-a122-eb6a5beeb03c" providerId="ADAL" clId="{C421E0D5-0EF4-4B2C-9628-0922705F758D}" dt="2024-03-15T15:24:17.136" v="2302" actId="478"/>
          <ac:spMkLst>
            <pc:docMk/>
            <pc:sldMk cId="2677410365" sldId="454"/>
            <ac:spMk id="46" creationId="{084EDF6A-FEBA-C108-A205-8D61DDF61129}"/>
          </ac:spMkLst>
        </pc:spChg>
        <pc:spChg chg="add del mod">
          <ac:chgData name="Kolisnyk Mariia DIF_OE" userId="5bc93ff1-0502-4ad3-a122-eb6a5beeb03c" providerId="ADAL" clId="{C421E0D5-0EF4-4B2C-9628-0922705F758D}" dt="2024-03-15T15:24:17.136" v="2302" actId="478"/>
          <ac:spMkLst>
            <pc:docMk/>
            <pc:sldMk cId="2677410365" sldId="454"/>
            <ac:spMk id="47" creationId="{58FDB3F7-8709-C4FB-969B-1BAE3A6D310E}"/>
          </ac:spMkLst>
        </pc:spChg>
        <pc:spChg chg="add del mod">
          <ac:chgData name="Kolisnyk Mariia DIF_OE" userId="5bc93ff1-0502-4ad3-a122-eb6a5beeb03c" providerId="ADAL" clId="{C421E0D5-0EF4-4B2C-9628-0922705F758D}" dt="2024-03-15T15:24:20.879" v="2303" actId="478"/>
          <ac:spMkLst>
            <pc:docMk/>
            <pc:sldMk cId="2677410365" sldId="454"/>
            <ac:spMk id="48" creationId="{452393A6-AE7E-A789-4644-BB78C632D10A}"/>
          </ac:spMkLst>
        </pc:spChg>
        <pc:spChg chg="add del mod">
          <ac:chgData name="Kolisnyk Mariia DIF_OE" userId="5bc93ff1-0502-4ad3-a122-eb6a5beeb03c" providerId="ADAL" clId="{C421E0D5-0EF4-4B2C-9628-0922705F758D}" dt="2024-03-15T15:24:03.734" v="2300" actId="478"/>
          <ac:spMkLst>
            <pc:docMk/>
            <pc:sldMk cId="2677410365" sldId="454"/>
            <ac:spMk id="49" creationId="{CBF3DAE6-539D-E763-E6B3-6BB07821B44C}"/>
          </ac:spMkLst>
        </pc:spChg>
        <pc:spChg chg="add mod">
          <ac:chgData name="Kolisnyk Mariia DIF_OE" userId="5bc93ff1-0502-4ad3-a122-eb6a5beeb03c" providerId="ADAL" clId="{C421E0D5-0EF4-4B2C-9628-0922705F758D}" dt="2024-03-15T15:57:55.539" v="3197" actId="1076"/>
          <ac:spMkLst>
            <pc:docMk/>
            <pc:sldMk cId="2677410365" sldId="454"/>
            <ac:spMk id="50" creationId="{DB06EEE0-A659-E99A-C063-4F41F5A6D6F5}"/>
          </ac:spMkLst>
        </pc:spChg>
        <pc:spChg chg="add mod">
          <ac:chgData name="Kolisnyk Mariia DIF_OE" userId="5bc93ff1-0502-4ad3-a122-eb6a5beeb03c" providerId="ADAL" clId="{C421E0D5-0EF4-4B2C-9628-0922705F758D}" dt="2024-03-15T15:57:55.539" v="3197" actId="1076"/>
          <ac:spMkLst>
            <pc:docMk/>
            <pc:sldMk cId="2677410365" sldId="454"/>
            <ac:spMk id="51" creationId="{C0F4A39B-51A0-88E5-33A4-23E2D7FEA97A}"/>
          </ac:spMkLst>
        </pc:spChg>
        <pc:spChg chg="add mod">
          <ac:chgData name="Kolisnyk Mariia DIF_OE" userId="5bc93ff1-0502-4ad3-a122-eb6a5beeb03c" providerId="ADAL" clId="{C421E0D5-0EF4-4B2C-9628-0922705F758D}" dt="2024-03-15T15:57:55.539" v="3197" actId="1076"/>
          <ac:spMkLst>
            <pc:docMk/>
            <pc:sldMk cId="2677410365" sldId="454"/>
            <ac:spMk id="52" creationId="{5F74A6F7-34CB-C284-21B9-2B4CB70D4ED8}"/>
          </ac:spMkLst>
        </pc:spChg>
        <pc:spChg chg="add mod">
          <ac:chgData name="Kolisnyk Mariia DIF_OE" userId="5bc93ff1-0502-4ad3-a122-eb6a5beeb03c" providerId="ADAL" clId="{C421E0D5-0EF4-4B2C-9628-0922705F758D}" dt="2024-03-15T15:57:55.539" v="3197" actId="1076"/>
          <ac:spMkLst>
            <pc:docMk/>
            <pc:sldMk cId="2677410365" sldId="454"/>
            <ac:spMk id="53" creationId="{41525BA6-C6C3-1C73-7452-2E6F60947081}"/>
          </ac:spMkLst>
        </pc:spChg>
        <pc:spChg chg="add mod">
          <ac:chgData name="Kolisnyk Mariia DIF_OE" userId="5bc93ff1-0502-4ad3-a122-eb6a5beeb03c" providerId="ADAL" clId="{C421E0D5-0EF4-4B2C-9628-0922705F758D}" dt="2024-03-15T15:57:55.539" v="3197" actId="1076"/>
          <ac:spMkLst>
            <pc:docMk/>
            <pc:sldMk cId="2677410365" sldId="454"/>
            <ac:spMk id="54" creationId="{639F1A27-DB3E-9E1C-77AF-DEDC54381D32}"/>
          </ac:spMkLst>
        </pc:spChg>
        <pc:spChg chg="add mod">
          <ac:chgData name="Kolisnyk Mariia DIF_OE" userId="5bc93ff1-0502-4ad3-a122-eb6a5beeb03c" providerId="ADAL" clId="{C421E0D5-0EF4-4B2C-9628-0922705F758D}" dt="2024-03-15T15:57:55.539" v="3197" actId="1076"/>
          <ac:spMkLst>
            <pc:docMk/>
            <pc:sldMk cId="2677410365" sldId="454"/>
            <ac:spMk id="55" creationId="{A3453444-FE55-8162-EFBD-6BBD7CA9AE98}"/>
          </ac:spMkLst>
        </pc:spChg>
        <pc:spChg chg="add mod">
          <ac:chgData name="Kolisnyk Mariia DIF_OE" userId="5bc93ff1-0502-4ad3-a122-eb6a5beeb03c" providerId="ADAL" clId="{C421E0D5-0EF4-4B2C-9628-0922705F758D}" dt="2024-03-15T15:57:55.539" v="3197" actId="1076"/>
          <ac:spMkLst>
            <pc:docMk/>
            <pc:sldMk cId="2677410365" sldId="454"/>
            <ac:spMk id="56" creationId="{7BD58238-A2C4-EC8F-6815-2E458B2EE0EA}"/>
          </ac:spMkLst>
        </pc:spChg>
        <pc:spChg chg="add mod">
          <ac:chgData name="Kolisnyk Mariia DIF_OE" userId="5bc93ff1-0502-4ad3-a122-eb6a5beeb03c" providerId="ADAL" clId="{C421E0D5-0EF4-4B2C-9628-0922705F758D}" dt="2024-03-15T15:57:55.539" v="3197" actId="1076"/>
          <ac:spMkLst>
            <pc:docMk/>
            <pc:sldMk cId="2677410365" sldId="454"/>
            <ac:spMk id="57" creationId="{5759140D-6D3B-F8A3-88CD-D965B718C54C}"/>
          </ac:spMkLst>
        </pc:spChg>
        <pc:spChg chg="add mod">
          <ac:chgData name="Kolisnyk Mariia DIF_OE" userId="5bc93ff1-0502-4ad3-a122-eb6a5beeb03c" providerId="ADAL" clId="{C421E0D5-0EF4-4B2C-9628-0922705F758D}" dt="2024-03-15T15:25:46.922" v="2322"/>
          <ac:spMkLst>
            <pc:docMk/>
            <pc:sldMk cId="2677410365" sldId="454"/>
            <ac:spMk id="59" creationId="{66E417B2-BD3D-D2C1-13DF-783B18E56882}"/>
          </ac:spMkLst>
        </pc:spChg>
        <pc:spChg chg="add mod">
          <ac:chgData name="Kolisnyk Mariia DIF_OE" userId="5bc93ff1-0502-4ad3-a122-eb6a5beeb03c" providerId="ADAL" clId="{C421E0D5-0EF4-4B2C-9628-0922705F758D}" dt="2024-03-15T15:25:46.922" v="2322"/>
          <ac:spMkLst>
            <pc:docMk/>
            <pc:sldMk cId="2677410365" sldId="454"/>
            <ac:spMk id="60" creationId="{56E530FB-A3BB-7062-7AE0-7E16D2B91E31}"/>
          </ac:spMkLst>
        </pc:spChg>
        <pc:spChg chg="add del mod topLvl">
          <ac:chgData name="Kolisnyk Mariia DIF_OE" userId="5bc93ff1-0502-4ad3-a122-eb6a5beeb03c" providerId="ADAL" clId="{C421E0D5-0EF4-4B2C-9628-0922705F758D}" dt="2024-03-15T15:31:58.899" v="2345" actId="478"/>
          <ac:spMkLst>
            <pc:docMk/>
            <pc:sldMk cId="2677410365" sldId="454"/>
            <ac:spMk id="62" creationId="{FD561F14-0B0E-5FA2-CA15-20126FB0C36C}"/>
          </ac:spMkLst>
        </pc:spChg>
        <pc:spChg chg="add del mod topLvl">
          <ac:chgData name="Kolisnyk Mariia DIF_OE" userId="5bc93ff1-0502-4ad3-a122-eb6a5beeb03c" providerId="ADAL" clId="{C421E0D5-0EF4-4B2C-9628-0922705F758D}" dt="2024-03-15T15:31:57.655" v="2344" actId="478"/>
          <ac:spMkLst>
            <pc:docMk/>
            <pc:sldMk cId="2677410365" sldId="454"/>
            <ac:spMk id="63" creationId="{FA1F6A4A-EB68-9CBC-2581-3E0223AE6ABF}"/>
          </ac:spMkLst>
        </pc:spChg>
        <pc:spChg chg="add mod">
          <ac:chgData name="Kolisnyk Mariia DIF_OE" userId="5bc93ff1-0502-4ad3-a122-eb6a5beeb03c" providerId="ADAL" clId="{C421E0D5-0EF4-4B2C-9628-0922705F758D}" dt="2024-03-15T15:57:55.539" v="3197" actId="1076"/>
          <ac:spMkLst>
            <pc:docMk/>
            <pc:sldMk cId="2677410365" sldId="454"/>
            <ac:spMk id="64" creationId="{42DC84F1-EEF5-DC8F-A775-4C28B93153D6}"/>
          </ac:spMkLst>
        </pc:spChg>
        <pc:spChg chg="add mod">
          <ac:chgData name="Kolisnyk Mariia DIF_OE" userId="5bc93ff1-0502-4ad3-a122-eb6a5beeb03c" providerId="ADAL" clId="{C421E0D5-0EF4-4B2C-9628-0922705F758D}" dt="2024-03-15T15:57:55.539" v="3197" actId="1076"/>
          <ac:spMkLst>
            <pc:docMk/>
            <pc:sldMk cId="2677410365" sldId="454"/>
            <ac:spMk id="65" creationId="{9920D665-1FC4-17A1-A9FD-BE1DE6CF5C2D}"/>
          </ac:spMkLst>
        </pc:spChg>
        <pc:spChg chg="add mod">
          <ac:chgData name="Kolisnyk Mariia DIF_OE" userId="5bc93ff1-0502-4ad3-a122-eb6a5beeb03c" providerId="ADAL" clId="{C421E0D5-0EF4-4B2C-9628-0922705F758D}" dt="2024-03-15T15:57:55.539" v="3197" actId="1076"/>
          <ac:spMkLst>
            <pc:docMk/>
            <pc:sldMk cId="2677410365" sldId="454"/>
            <ac:spMk id="66" creationId="{32AD6076-5132-7664-8E69-B89FF1DE2A9C}"/>
          </ac:spMkLst>
        </pc:spChg>
        <pc:spChg chg="add mod">
          <ac:chgData name="Kolisnyk Mariia DIF_OE" userId="5bc93ff1-0502-4ad3-a122-eb6a5beeb03c" providerId="ADAL" clId="{C421E0D5-0EF4-4B2C-9628-0922705F758D}" dt="2024-03-15T15:57:55.539" v="3197" actId="1076"/>
          <ac:spMkLst>
            <pc:docMk/>
            <pc:sldMk cId="2677410365" sldId="454"/>
            <ac:spMk id="67" creationId="{A6CB5F61-0B9A-6100-CF69-85816F96F44C}"/>
          </ac:spMkLst>
        </pc:spChg>
        <pc:spChg chg="mod">
          <ac:chgData name="Kolisnyk Mariia DIF_OE" userId="5bc93ff1-0502-4ad3-a122-eb6a5beeb03c" providerId="ADAL" clId="{C421E0D5-0EF4-4B2C-9628-0922705F758D}" dt="2024-03-15T15:53:43.189" v="3112"/>
          <ac:spMkLst>
            <pc:docMk/>
            <pc:sldMk cId="2677410365" sldId="454"/>
            <ac:spMk id="69" creationId="{0571D881-7DDC-34BC-6652-DF10F2E75948}"/>
          </ac:spMkLst>
        </pc:spChg>
        <pc:spChg chg="mod">
          <ac:chgData name="Kolisnyk Mariia DIF_OE" userId="5bc93ff1-0502-4ad3-a122-eb6a5beeb03c" providerId="ADAL" clId="{C421E0D5-0EF4-4B2C-9628-0922705F758D}" dt="2024-03-15T15:53:43.189" v="3112"/>
          <ac:spMkLst>
            <pc:docMk/>
            <pc:sldMk cId="2677410365" sldId="454"/>
            <ac:spMk id="70" creationId="{EC18A7E8-8DAD-8AC2-D0AB-486558AF6B2D}"/>
          </ac:spMkLst>
        </pc:spChg>
        <pc:spChg chg="add mod">
          <ac:chgData name="Kolisnyk Mariia DIF_OE" userId="5bc93ff1-0502-4ad3-a122-eb6a5beeb03c" providerId="ADAL" clId="{C421E0D5-0EF4-4B2C-9628-0922705F758D}" dt="2024-03-15T15:58:16.438" v="3198" actId="1076"/>
          <ac:spMkLst>
            <pc:docMk/>
            <pc:sldMk cId="2677410365" sldId="454"/>
            <ac:spMk id="71" creationId="{2F5BE0C8-CD87-971D-4C45-8A9400348BD0}"/>
          </ac:spMkLst>
        </pc:spChg>
        <pc:spChg chg="mod">
          <ac:chgData name="Kolisnyk Mariia DIF_OE" userId="5bc93ff1-0502-4ad3-a122-eb6a5beeb03c" providerId="ADAL" clId="{C421E0D5-0EF4-4B2C-9628-0922705F758D}" dt="2024-03-15T16:02:44.232" v="3202"/>
          <ac:spMkLst>
            <pc:docMk/>
            <pc:sldMk cId="2677410365" sldId="454"/>
            <ac:spMk id="73" creationId="{C3C3D5BE-CB1F-AD7F-E482-32DF9CEB3784}"/>
          </ac:spMkLst>
        </pc:spChg>
        <pc:grpChg chg="add del mod">
          <ac:chgData name="Kolisnyk Mariia DIF_OE" userId="5bc93ff1-0502-4ad3-a122-eb6a5beeb03c" providerId="ADAL" clId="{C421E0D5-0EF4-4B2C-9628-0922705F758D}" dt="2024-03-15T15:53:39.122" v="3111" actId="478"/>
          <ac:grpSpMkLst>
            <pc:docMk/>
            <pc:sldMk cId="2677410365" sldId="454"/>
            <ac:grpSpMk id="5" creationId="{9AEB9961-BC88-8991-F80E-0527536BFD36}"/>
          </ac:grpSpMkLst>
        </pc:grpChg>
        <pc:grpChg chg="add del mod">
          <ac:chgData name="Kolisnyk Mariia DIF_OE" userId="5bc93ff1-0502-4ad3-a122-eb6a5beeb03c" providerId="ADAL" clId="{C421E0D5-0EF4-4B2C-9628-0922705F758D}" dt="2024-03-15T15:25:53.517" v="2325" actId="478"/>
          <ac:grpSpMkLst>
            <pc:docMk/>
            <pc:sldMk cId="2677410365" sldId="454"/>
            <ac:grpSpMk id="58" creationId="{CB3DA74B-E85D-47A6-6F79-EBF5A534FD7D}"/>
          </ac:grpSpMkLst>
        </pc:grpChg>
        <pc:grpChg chg="add del mod ord">
          <ac:chgData name="Kolisnyk Mariia DIF_OE" userId="5bc93ff1-0502-4ad3-a122-eb6a5beeb03c" providerId="ADAL" clId="{C421E0D5-0EF4-4B2C-9628-0922705F758D}" dt="2024-03-15T15:31:57.655" v="2344" actId="478"/>
          <ac:grpSpMkLst>
            <pc:docMk/>
            <pc:sldMk cId="2677410365" sldId="454"/>
            <ac:grpSpMk id="61" creationId="{386C0671-67C1-9966-13BB-6391780D4409}"/>
          </ac:grpSpMkLst>
        </pc:grpChg>
        <pc:grpChg chg="add del mod">
          <ac:chgData name="Kolisnyk Mariia DIF_OE" userId="5bc93ff1-0502-4ad3-a122-eb6a5beeb03c" providerId="ADAL" clId="{C421E0D5-0EF4-4B2C-9628-0922705F758D}" dt="2024-03-15T15:56:09.181" v="3193" actId="478"/>
          <ac:grpSpMkLst>
            <pc:docMk/>
            <pc:sldMk cId="2677410365" sldId="454"/>
            <ac:grpSpMk id="68" creationId="{4DA6246E-0ECB-549E-D640-AA91C7984B3A}"/>
          </ac:grpSpMkLst>
        </pc:grpChg>
        <pc:grpChg chg="add mod">
          <ac:chgData name="Kolisnyk Mariia DIF_OE" userId="5bc93ff1-0502-4ad3-a122-eb6a5beeb03c" providerId="ADAL" clId="{C421E0D5-0EF4-4B2C-9628-0922705F758D}" dt="2024-03-15T16:04:54.907" v="3213" actId="1076"/>
          <ac:grpSpMkLst>
            <pc:docMk/>
            <pc:sldMk cId="2677410365" sldId="454"/>
            <ac:grpSpMk id="72" creationId="{1E08D450-A449-FAE9-0730-BDE0CD001242}"/>
          </ac:grpSpMkLst>
        </pc:grpChg>
        <pc:graphicFrameChg chg="add del mod modGraphic">
          <ac:chgData name="Kolisnyk Mariia DIF_OE" userId="5bc93ff1-0502-4ad3-a122-eb6a5beeb03c" providerId="ADAL" clId="{C421E0D5-0EF4-4B2C-9628-0922705F758D}" dt="2024-03-15T14:34:04.522" v="1690" actId="1032"/>
          <ac:graphicFrameMkLst>
            <pc:docMk/>
            <pc:sldMk cId="2677410365" sldId="454"/>
            <ac:graphicFrameMk id="8" creationId="{28F39E38-F25F-F1E8-82B8-B000F05A262C}"/>
          </ac:graphicFrameMkLst>
        </pc:graphicFrameChg>
        <pc:graphicFrameChg chg="add del mod modGraphic">
          <ac:chgData name="Kolisnyk Mariia DIF_OE" userId="5bc93ff1-0502-4ad3-a122-eb6a5beeb03c" providerId="ADAL" clId="{C421E0D5-0EF4-4B2C-9628-0922705F758D}" dt="2024-03-15T14:49:34.772" v="1705" actId="478"/>
          <ac:graphicFrameMkLst>
            <pc:docMk/>
            <pc:sldMk cId="2677410365" sldId="454"/>
            <ac:graphicFrameMk id="9" creationId="{7718506C-E4D8-8E3A-0DBE-97EE65468264}"/>
          </ac:graphicFrameMkLst>
        </pc:graphicFrameChg>
        <pc:graphicFrameChg chg="add del mod modGraphic">
          <ac:chgData name="Kolisnyk Mariia DIF_OE" userId="5bc93ff1-0502-4ad3-a122-eb6a5beeb03c" providerId="ADAL" clId="{C421E0D5-0EF4-4B2C-9628-0922705F758D}" dt="2024-03-15T14:54:11.339" v="1873" actId="478"/>
          <ac:graphicFrameMkLst>
            <pc:docMk/>
            <pc:sldMk cId="2677410365" sldId="454"/>
            <ac:graphicFrameMk id="11" creationId="{682C77E6-9B5A-21BD-E353-1F75A27CD354}"/>
          </ac:graphicFrameMkLst>
        </pc:graphicFrameChg>
        <pc:graphicFrameChg chg="add del mod modGraphic">
          <ac:chgData name="Kolisnyk Mariia DIF_OE" userId="5bc93ff1-0502-4ad3-a122-eb6a5beeb03c" providerId="ADAL" clId="{C421E0D5-0EF4-4B2C-9628-0922705F758D}" dt="2024-03-15T15:03:05.340" v="1915" actId="478"/>
          <ac:graphicFrameMkLst>
            <pc:docMk/>
            <pc:sldMk cId="2677410365" sldId="454"/>
            <ac:graphicFrameMk id="12" creationId="{ECE9864E-A7CB-82B7-F828-5BA5E503F8BC}"/>
          </ac:graphicFrameMkLst>
        </pc:graphicFrameChg>
        <pc:graphicFrameChg chg="add del mod modGraphic">
          <ac:chgData name="Kolisnyk Mariia DIF_OE" userId="5bc93ff1-0502-4ad3-a122-eb6a5beeb03c" providerId="ADAL" clId="{C421E0D5-0EF4-4B2C-9628-0922705F758D}" dt="2024-03-15T15:14:31.516" v="2204" actId="478"/>
          <ac:graphicFrameMkLst>
            <pc:docMk/>
            <pc:sldMk cId="2677410365" sldId="454"/>
            <ac:graphicFrameMk id="13" creationId="{47542474-9765-621A-7351-D6860F23E96D}"/>
          </ac:graphicFrameMkLst>
        </pc:graphicFrameChg>
        <pc:graphicFrameChg chg="add del mod">
          <ac:chgData name="Kolisnyk Mariia DIF_OE" userId="5bc93ff1-0502-4ad3-a122-eb6a5beeb03c" providerId="ADAL" clId="{C421E0D5-0EF4-4B2C-9628-0922705F758D}" dt="2024-03-15T15:14:48.330" v="2207" actId="478"/>
          <ac:graphicFrameMkLst>
            <pc:docMk/>
            <pc:sldMk cId="2677410365" sldId="454"/>
            <ac:graphicFrameMk id="17" creationId="{56BA0289-62E6-2EF5-0110-AC04F61D068F}"/>
          </ac:graphicFrameMkLst>
        </pc:graphicFrameChg>
        <pc:picChg chg="mod">
          <ac:chgData name="Kolisnyk Mariia DIF_OE" userId="5bc93ff1-0502-4ad3-a122-eb6a5beeb03c" providerId="ADAL" clId="{C421E0D5-0EF4-4B2C-9628-0922705F758D}" dt="2024-03-15T16:02:44.232" v="3202"/>
          <ac:picMkLst>
            <pc:docMk/>
            <pc:sldMk cId="2677410365" sldId="454"/>
            <ac:picMk id="74" creationId="{5D7E3ECA-953B-6F17-ED18-168DE6ACD303}"/>
          </ac:picMkLst>
        </pc:picChg>
      </pc:sldChg>
      <pc:sldChg chg="new del">
        <pc:chgData name="Kolisnyk Mariia DIF_OE" userId="5bc93ff1-0502-4ad3-a122-eb6a5beeb03c" providerId="ADAL" clId="{C421E0D5-0EF4-4B2C-9628-0922705F758D}" dt="2024-03-15T17:49:29.282" v="4244" actId="47"/>
        <pc:sldMkLst>
          <pc:docMk/>
          <pc:sldMk cId="1279160248" sldId="455"/>
        </pc:sldMkLst>
      </pc:sldChg>
      <pc:sldChg chg="addSp delSp modSp add mod">
        <pc:chgData name="Kolisnyk Mariia DIF_OE" userId="5bc93ff1-0502-4ad3-a122-eb6a5beeb03c" providerId="ADAL" clId="{C421E0D5-0EF4-4B2C-9628-0922705F758D}" dt="2024-03-15T18:35:20.870" v="4963" actId="1076"/>
        <pc:sldMkLst>
          <pc:docMk/>
          <pc:sldMk cId="2063106208" sldId="455"/>
        </pc:sldMkLst>
        <pc:spChg chg="del">
          <ac:chgData name="Kolisnyk Mariia DIF_OE" userId="5bc93ff1-0502-4ad3-a122-eb6a5beeb03c" providerId="ADAL" clId="{C421E0D5-0EF4-4B2C-9628-0922705F758D}" dt="2024-03-15T17:56:33.404" v="4305" actId="478"/>
          <ac:spMkLst>
            <pc:docMk/>
            <pc:sldMk cId="2063106208" sldId="455"/>
            <ac:spMk id="4" creationId="{1D8455AB-0CEC-4C88-AD0A-DF195684D121}"/>
          </ac:spMkLst>
        </pc:spChg>
        <pc:spChg chg="add mod">
          <ac:chgData name="Kolisnyk Mariia DIF_OE" userId="5bc93ff1-0502-4ad3-a122-eb6a5beeb03c" providerId="ADAL" clId="{C421E0D5-0EF4-4B2C-9628-0922705F758D}" dt="2024-03-15T18:18:03.317" v="4680" actId="14100"/>
          <ac:spMkLst>
            <pc:docMk/>
            <pc:sldMk cId="2063106208" sldId="455"/>
            <ac:spMk id="6" creationId="{7375944E-13FD-FF68-23E8-AFAC524A3E7F}"/>
          </ac:spMkLst>
        </pc:spChg>
        <pc:spChg chg="add del mod">
          <ac:chgData name="Kolisnyk Mariia DIF_OE" userId="5bc93ff1-0502-4ad3-a122-eb6a5beeb03c" providerId="ADAL" clId="{C421E0D5-0EF4-4B2C-9628-0922705F758D}" dt="2024-03-15T18:07:07.790" v="4325" actId="478"/>
          <ac:spMkLst>
            <pc:docMk/>
            <pc:sldMk cId="2063106208" sldId="455"/>
            <ac:spMk id="10" creationId="{BD4D16DF-230F-348F-9A68-49190663FB16}"/>
          </ac:spMkLst>
        </pc:spChg>
        <pc:spChg chg="add del mod">
          <ac:chgData name="Kolisnyk Mariia DIF_OE" userId="5bc93ff1-0502-4ad3-a122-eb6a5beeb03c" providerId="ADAL" clId="{C421E0D5-0EF4-4B2C-9628-0922705F758D}" dt="2024-03-15T18:14:32.449" v="4654" actId="478"/>
          <ac:spMkLst>
            <pc:docMk/>
            <pc:sldMk cId="2063106208" sldId="455"/>
            <ac:spMk id="11" creationId="{BD8A82C1-D391-A425-5B4E-701C8536E005}"/>
          </ac:spMkLst>
        </pc:spChg>
        <pc:spChg chg="add del mod">
          <ac:chgData name="Kolisnyk Mariia DIF_OE" userId="5bc93ff1-0502-4ad3-a122-eb6a5beeb03c" providerId="ADAL" clId="{C421E0D5-0EF4-4B2C-9628-0922705F758D}" dt="2024-03-15T18:14:31.849" v="4653" actId="478"/>
          <ac:spMkLst>
            <pc:docMk/>
            <pc:sldMk cId="2063106208" sldId="455"/>
            <ac:spMk id="12" creationId="{413A550F-4B76-95E6-5A6D-6F05AAF7DA73}"/>
          </ac:spMkLst>
        </pc:spChg>
        <pc:spChg chg="del">
          <ac:chgData name="Kolisnyk Mariia DIF_OE" userId="5bc93ff1-0502-4ad3-a122-eb6a5beeb03c" providerId="ADAL" clId="{C421E0D5-0EF4-4B2C-9628-0922705F758D}" dt="2024-03-15T17:49:42.555" v="4250" actId="478"/>
          <ac:spMkLst>
            <pc:docMk/>
            <pc:sldMk cId="2063106208" sldId="455"/>
            <ac:spMk id="13" creationId="{71A5D7FC-62D3-9DDC-7050-56DF221F9D32}"/>
          </ac:spMkLst>
        </pc:spChg>
        <pc:spChg chg="mod">
          <ac:chgData name="Kolisnyk Mariia DIF_OE" userId="5bc93ff1-0502-4ad3-a122-eb6a5beeb03c" providerId="ADAL" clId="{C421E0D5-0EF4-4B2C-9628-0922705F758D}" dt="2024-03-15T17:56:21.912" v="4303" actId="14100"/>
          <ac:spMkLst>
            <pc:docMk/>
            <pc:sldMk cId="2063106208" sldId="455"/>
            <ac:spMk id="14" creationId="{1C169EEA-A4AC-6B69-D051-3E95B727AFB8}"/>
          </ac:spMkLst>
        </pc:spChg>
        <pc:spChg chg="add mod">
          <ac:chgData name="Kolisnyk Mariia DIF_OE" userId="5bc93ff1-0502-4ad3-a122-eb6a5beeb03c" providerId="ADAL" clId="{C421E0D5-0EF4-4B2C-9628-0922705F758D}" dt="2024-03-15T18:20:13.618" v="4912" actId="20577"/>
          <ac:spMkLst>
            <pc:docMk/>
            <pc:sldMk cId="2063106208" sldId="455"/>
            <ac:spMk id="15" creationId="{84DB7249-E2D1-550B-98E1-E7363EDD76BD}"/>
          </ac:spMkLst>
        </pc:spChg>
        <pc:spChg chg="del">
          <ac:chgData name="Kolisnyk Mariia DIF_OE" userId="5bc93ff1-0502-4ad3-a122-eb6a5beeb03c" providerId="ADAL" clId="{C421E0D5-0EF4-4B2C-9628-0922705F758D}" dt="2024-03-15T17:56:28.524" v="4304" actId="478"/>
          <ac:spMkLst>
            <pc:docMk/>
            <pc:sldMk cId="2063106208" sldId="455"/>
            <ac:spMk id="16" creationId="{629CDD44-0876-CEE9-3278-0DEC835AB3E6}"/>
          </ac:spMkLst>
        </pc:spChg>
        <pc:spChg chg="add mod">
          <ac:chgData name="Kolisnyk Mariia DIF_OE" userId="5bc93ff1-0502-4ad3-a122-eb6a5beeb03c" providerId="ADAL" clId="{C421E0D5-0EF4-4B2C-9628-0922705F758D}" dt="2024-03-15T18:19:24.144" v="4791" actId="1076"/>
          <ac:spMkLst>
            <pc:docMk/>
            <pc:sldMk cId="2063106208" sldId="455"/>
            <ac:spMk id="18" creationId="{9C82822A-4E45-B4D9-7508-3C0923F536B7}"/>
          </ac:spMkLst>
        </pc:spChg>
        <pc:spChg chg="add del mod">
          <ac:chgData name="Kolisnyk Mariia DIF_OE" userId="5bc93ff1-0502-4ad3-a122-eb6a5beeb03c" providerId="ADAL" clId="{C421E0D5-0EF4-4B2C-9628-0922705F758D}" dt="2024-03-15T18:22:24.217" v="4925" actId="478"/>
          <ac:spMkLst>
            <pc:docMk/>
            <pc:sldMk cId="2063106208" sldId="455"/>
            <ac:spMk id="21" creationId="{60E55AE2-3AAF-E9EC-6AF0-CE55978D9BB5}"/>
          </ac:spMkLst>
        </pc:spChg>
        <pc:spChg chg="add del mod">
          <ac:chgData name="Kolisnyk Mariia DIF_OE" userId="5bc93ff1-0502-4ad3-a122-eb6a5beeb03c" providerId="ADAL" clId="{C421E0D5-0EF4-4B2C-9628-0922705F758D}" dt="2024-03-15T18:22:22.535" v="4924" actId="478"/>
          <ac:spMkLst>
            <pc:docMk/>
            <pc:sldMk cId="2063106208" sldId="455"/>
            <ac:spMk id="22" creationId="{100B70DE-C3B7-AB91-27E7-6C45A4AA94EC}"/>
          </ac:spMkLst>
        </pc:spChg>
        <pc:spChg chg="add del mod">
          <ac:chgData name="Kolisnyk Mariia DIF_OE" userId="5bc93ff1-0502-4ad3-a122-eb6a5beeb03c" providerId="ADAL" clId="{C421E0D5-0EF4-4B2C-9628-0922705F758D}" dt="2024-03-15T18:23:20.456" v="4928" actId="478"/>
          <ac:spMkLst>
            <pc:docMk/>
            <pc:sldMk cId="2063106208" sldId="455"/>
            <ac:spMk id="23" creationId="{FC8169FC-92E1-F6F7-E075-98DE71AB384F}"/>
          </ac:spMkLst>
        </pc:spChg>
        <pc:spChg chg="add del">
          <ac:chgData name="Kolisnyk Mariia DIF_OE" userId="5bc93ff1-0502-4ad3-a122-eb6a5beeb03c" providerId="ADAL" clId="{C421E0D5-0EF4-4B2C-9628-0922705F758D}" dt="2024-03-15T18:23:37.611" v="4930" actId="478"/>
          <ac:spMkLst>
            <pc:docMk/>
            <pc:sldMk cId="2063106208" sldId="455"/>
            <ac:spMk id="24" creationId="{28D204DB-733B-72DA-3C1C-DBE5EC2B8604}"/>
          </ac:spMkLst>
        </pc:spChg>
        <pc:spChg chg="add mod">
          <ac:chgData name="Kolisnyk Mariia DIF_OE" userId="5bc93ff1-0502-4ad3-a122-eb6a5beeb03c" providerId="ADAL" clId="{C421E0D5-0EF4-4B2C-9628-0922705F758D}" dt="2024-03-15T18:25:12.923" v="4946" actId="14100"/>
          <ac:spMkLst>
            <pc:docMk/>
            <pc:sldMk cId="2063106208" sldId="455"/>
            <ac:spMk id="25" creationId="{EFAB7A2F-9540-23A4-3701-E11DCCFD84CE}"/>
          </ac:spMkLst>
        </pc:spChg>
        <pc:spChg chg="add mod">
          <ac:chgData name="Kolisnyk Mariia DIF_OE" userId="5bc93ff1-0502-4ad3-a122-eb6a5beeb03c" providerId="ADAL" clId="{C421E0D5-0EF4-4B2C-9628-0922705F758D}" dt="2024-03-15T18:25:20.268" v="4947" actId="14100"/>
          <ac:spMkLst>
            <pc:docMk/>
            <pc:sldMk cId="2063106208" sldId="455"/>
            <ac:spMk id="26" creationId="{49F7A3D8-7E2E-2F9A-8DA6-849A1FDF35A2}"/>
          </ac:spMkLst>
        </pc:spChg>
        <pc:graphicFrameChg chg="del">
          <ac:chgData name="Kolisnyk Mariia DIF_OE" userId="5bc93ff1-0502-4ad3-a122-eb6a5beeb03c" providerId="ADAL" clId="{C421E0D5-0EF4-4B2C-9628-0922705F758D}" dt="2024-03-15T17:49:37.482" v="4246" actId="478"/>
          <ac:graphicFrameMkLst>
            <pc:docMk/>
            <pc:sldMk cId="2063106208" sldId="455"/>
            <ac:graphicFrameMk id="2" creationId="{5D3CF4F8-F2DE-BCDE-C45F-89A810F5B117}"/>
          </ac:graphicFrameMkLst>
        </pc:graphicFrameChg>
        <pc:picChg chg="del">
          <ac:chgData name="Kolisnyk Mariia DIF_OE" userId="5bc93ff1-0502-4ad3-a122-eb6a5beeb03c" providerId="ADAL" clId="{C421E0D5-0EF4-4B2C-9628-0922705F758D}" dt="2024-03-15T17:49:39.929" v="4248" actId="478"/>
          <ac:picMkLst>
            <pc:docMk/>
            <pc:sldMk cId="2063106208" sldId="455"/>
            <ac:picMk id="17" creationId="{A28EAC05-37FA-CD45-0D58-8F585494DA2C}"/>
          </ac:picMkLst>
        </pc:picChg>
        <pc:picChg chg="del">
          <ac:chgData name="Kolisnyk Mariia DIF_OE" userId="5bc93ff1-0502-4ad3-a122-eb6a5beeb03c" providerId="ADAL" clId="{C421E0D5-0EF4-4B2C-9628-0922705F758D}" dt="2024-03-15T17:49:41.061" v="4249" actId="478"/>
          <ac:picMkLst>
            <pc:docMk/>
            <pc:sldMk cId="2063106208" sldId="455"/>
            <ac:picMk id="19" creationId="{2E9C6528-B24C-0CA4-C022-F70017ED3EEF}"/>
          </ac:picMkLst>
        </pc:picChg>
        <pc:picChg chg="del">
          <ac:chgData name="Kolisnyk Mariia DIF_OE" userId="5bc93ff1-0502-4ad3-a122-eb6a5beeb03c" providerId="ADAL" clId="{C421E0D5-0EF4-4B2C-9628-0922705F758D}" dt="2024-03-15T17:49:39.018" v="4247" actId="478"/>
          <ac:picMkLst>
            <pc:docMk/>
            <pc:sldMk cId="2063106208" sldId="455"/>
            <ac:picMk id="20" creationId="{0544C437-4EB2-5D73-FA14-C1F0BF14C0DC}"/>
          </ac:picMkLst>
        </pc:picChg>
        <pc:picChg chg="add mod">
          <ac:chgData name="Kolisnyk Mariia DIF_OE" userId="5bc93ff1-0502-4ad3-a122-eb6a5beeb03c" providerId="ADAL" clId="{C421E0D5-0EF4-4B2C-9628-0922705F758D}" dt="2024-03-15T18:35:20.870" v="4963" actId="1076"/>
          <ac:picMkLst>
            <pc:docMk/>
            <pc:sldMk cId="2063106208" sldId="455"/>
            <ac:picMk id="28" creationId="{28D7707E-1999-4E01-C27C-A2B3536101B7}"/>
          </ac:picMkLst>
        </pc:picChg>
        <pc:picChg chg="add mod">
          <ac:chgData name="Kolisnyk Mariia DIF_OE" userId="5bc93ff1-0502-4ad3-a122-eb6a5beeb03c" providerId="ADAL" clId="{C421E0D5-0EF4-4B2C-9628-0922705F758D}" dt="2024-03-15T18:30:56.508" v="4959" actId="1076"/>
          <ac:picMkLst>
            <pc:docMk/>
            <pc:sldMk cId="2063106208" sldId="455"/>
            <ac:picMk id="30" creationId="{8062B560-A778-AFAE-9AA3-55AB90721BC6}"/>
          </ac:picMkLst>
        </pc:picChg>
        <pc:picChg chg="add mod">
          <ac:chgData name="Kolisnyk Mariia DIF_OE" userId="5bc93ff1-0502-4ad3-a122-eb6a5beeb03c" providerId="ADAL" clId="{C421E0D5-0EF4-4B2C-9628-0922705F758D}" dt="2024-03-15T18:30:47.390" v="4958" actId="1076"/>
          <ac:picMkLst>
            <pc:docMk/>
            <pc:sldMk cId="2063106208" sldId="455"/>
            <ac:picMk id="32" creationId="{DCC94847-4DAE-9BB2-6639-9CA96F601C09}"/>
          </ac:picMkLst>
        </pc:picChg>
        <pc:picChg chg="add mod">
          <ac:chgData name="Kolisnyk Mariia DIF_OE" userId="5bc93ff1-0502-4ad3-a122-eb6a5beeb03c" providerId="ADAL" clId="{C421E0D5-0EF4-4B2C-9628-0922705F758D}" dt="2024-03-15T18:35:02.231" v="4962" actId="1076"/>
          <ac:picMkLst>
            <pc:docMk/>
            <pc:sldMk cId="2063106208" sldId="455"/>
            <ac:picMk id="34" creationId="{D6FC4F41-1EA6-49AF-311B-105CABD42F2E}"/>
          </ac:picMkLst>
        </pc:picChg>
      </pc:sldChg>
    </pc:docChg>
  </pc:docChgLst>
  <pc:docChgLst>
    <pc:chgData name="Brem Laure DIF_SIF" userId="a078b540-df1e-4d68-b2a0-0c94df88e5e5" providerId="ADAL" clId="{806CEDDD-641F-4B84-B5B9-04E4CE4D2A48}"/>
    <pc:docChg chg="undo custSel addSld delSld modSld">
      <pc:chgData name="Brem Laure DIF_SIF" userId="a078b540-df1e-4d68-b2a0-0c94df88e5e5" providerId="ADAL" clId="{806CEDDD-641F-4B84-B5B9-04E4CE4D2A48}" dt="2023-03-22T08:44:33.059" v="262" actId="14100"/>
      <pc:docMkLst>
        <pc:docMk/>
      </pc:docMkLst>
      <pc:sldChg chg="modSp mod">
        <pc:chgData name="Brem Laure DIF_SIF" userId="a078b540-df1e-4d68-b2a0-0c94df88e5e5" providerId="ADAL" clId="{806CEDDD-641F-4B84-B5B9-04E4CE4D2A48}" dt="2023-03-22T08:38:18.766" v="125" actId="403"/>
        <pc:sldMkLst>
          <pc:docMk/>
          <pc:sldMk cId="3149990172" sldId="415"/>
        </pc:sldMkLst>
        <pc:graphicFrameChg chg="mod">
          <ac:chgData name="Brem Laure DIF_SIF" userId="a078b540-df1e-4d68-b2a0-0c94df88e5e5" providerId="ADAL" clId="{806CEDDD-641F-4B84-B5B9-04E4CE4D2A48}" dt="2023-03-21T15:55:27.610" v="23" actId="20577"/>
          <ac:graphicFrameMkLst>
            <pc:docMk/>
            <pc:sldMk cId="3149990172" sldId="415"/>
            <ac:graphicFrameMk id="15" creationId="{5CBF000D-F460-CB98-E5BB-D59C3A6433FD}"/>
          </ac:graphicFrameMkLst>
        </pc:graphicFrameChg>
        <pc:graphicFrameChg chg="modGraphic">
          <ac:chgData name="Brem Laure DIF_SIF" userId="a078b540-df1e-4d68-b2a0-0c94df88e5e5" providerId="ADAL" clId="{806CEDDD-641F-4B84-B5B9-04E4CE4D2A48}" dt="2023-03-22T08:38:18.766" v="125" actId="403"/>
          <ac:graphicFrameMkLst>
            <pc:docMk/>
            <pc:sldMk cId="3149990172" sldId="415"/>
            <ac:graphicFrameMk id="17" creationId="{663EC8E9-65A2-BB1F-D9C8-39CE31AA3688}"/>
          </ac:graphicFrameMkLst>
        </pc:graphicFrameChg>
      </pc:sldChg>
      <pc:sldChg chg="del">
        <pc:chgData name="Brem Laure DIF_SIF" userId="a078b540-df1e-4d68-b2a0-0c94df88e5e5" providerId="ADAL" clId="{806CEDDD-641F-4B84-B5B9-04E4CE4D2A48}" dt="2023-03-22T08:37:47.904" v="123" actId="2696"/>
        <pc:sldMkLst>
          <pc:docMk/>
          <pc:sldMk cId="1177226268" sldId="424"/>
        </pc:sldMkLst>
      </pc:sldChg>
      <pc:sldChg chg="del">
        <pc:chgData name="Brem Laure DIF_SIF" userId="a078b540-df1e-4d68-b2a0-0c94df88e5e5" providerId="ADAL" clId="{806CEDDD-641F-4B84-B5B9-04E4CE4D2A48}" dt="2023-03-22T08:37:44.688" v="122" actId="2696"/>
        <pc:sldMkLst>
          <pc:docMk/>
          <pc:sldMk cId="2644347016" sldId="425"/>
        </pc:sldMkLst>
      </pc:sldChg>
      <pc:sldChg chg="del">
        <pc:chgData name="Brem Laure DIF_SIF" userId="a078b540-df1e-4d68-b2a0-0c94df88e5e5" providerId="ADAL" clId="{806CEDDD-641F-4B84-B5B9-04E4CE4D2A48}" dt="2023-03-22T08:37:55.785" v="124" actId="2696"/>
        <pc:sldMkLst>
          <pc:docMk/>
          <pc:sldMk cId="1491604774" sldId="427"/>
        </pc:sldMkLst>
      </pc:sldChg>
      <pc:sldChg chg="delSp modSp mod">
        <pc:chgData name="Brem Laure DIF_SIF" userId="a078b540-df1e-4d68-b2a0-0c94df88e5e5" providerId="ADAL" clId="{806CEDDD-641F-4B84-B5B9-04E4CE4D2A48}" dt="2023-03-21T16:00:37.214" v="114" actId="1076"/>
        <pc:sldMkLst>
          <pc:docMk/>
          <pc:sldMk cId="148855926" sldId="440"/>
        </pc:sldMkLst>
        <pc:spChg chg="del mod">
          <ac:chgData name="Brem Laure DIF_SIF" userId="a078b540-df1e-4d68-b2a0-0c94df88e5e5" providerId="ADAL" clId="{806CEDDD-641F-4B84-B5B9-04E4CE4D2A48}" dt="2023-03-21T15:57:20.899" v="60" actId="478"/>
          <ac:spMkLst>
            <pc:docMk/>
            <pc:sldMk cId="148855926" sldId="440"/>
            <ac:spMk id="15" creationId="{123FF199-665B-0613-C346-F5D102F81678}"/>
          </ac:spMkLst>
        </pc:spChg>
        <pc:spChg chg="mod">
          <ac:chgData name="Brem Laure DIF_SIF" userId="a078b540-df1e-4d68-b2a0-0c94df88e5e5" providerId="ADAL" clId="{806CEDDD-641F-4B84-B5B9-04E4CE4D2A48}" dt="2023-03-21T15:59:33.198" v="108" actId="20577"/>
          <ac:spMkLst>
            <pc:docMk/>
            <pc:sldMk cId="148855926" sldId="440"/>
            <ac:spMk id="18" creationId="{704D3B85-876D-C504-626C-1405CFE0FC4D}"/>
          </ac:spMkLst>
        </pc:spChg>
        <pc:picChg chg="mod">
          <ac:chgData name="Brem Laure DIF_SIF" userId="a078b540-df1e-4d68-b2a0-0c94df88e5e5" providerId="ADAL" clId="{806CEDDD-641F-4B84-B5B9-04E4CE4D2A48}" dt="2023-03-21T16:00:13.698" v="112" actId="207"/>
          <ac:picMkLst>
            <pc:docMk/>
            <pc:sldMk cId="148855926" sldId="440"/>
            <ac:picMk id="5" creationId="{4C5FC421-0E0B-A4BD-C79B-8812911D2D7E}"/>
          </ac:picMkLst>
        </pc:picChg>
        <pc:picChg chg="mod">
          <ac:chgData name="Brem Laure DIF_SIF" userId="a078b540-df1e-4d68-b2a0-0c94df88e5e5" providerId="ADAL" clId="{806CEDDD-641F-4B84-B5B9-04E4CE4D2A48}" dt="2023-03-21T16:00:13.698" v="112" actId="207"/>
          <ac:picMkLst>
            <pc:docMk/>
            <pc:sldMk cId="148855926" sldId="440"/>
            <ac:picMk id="6" creationId="{001E2BE7-1BAE-FB46-538F-65A77D46D74E}"/>
          </ac:picMkLst>
        </pc:picChg>
        <pc:picChg chg="mod">
          <ac:chgData name="Brem Laure DIF_SIF" userId="a078b540-df1e-4d68-b2a0-0c94df88e5e5" providerId="ADAL" clId="{806CEDDD-641F-4B84-B5B9-04E4CE4D2A48}" dt="2023-03-21T16:00:37.214" v="114" actId="1076"/>
          <ac:picMkLst>
            <pc:docMk/>
            <pc:sldMk cId="148855926" sldId="440"/>
            <ac:picMk id="12" creationId="{EC055DC2-1CE5-B8EF-027F-B19AC3E8D25A}"/>
          </ac:picMkLst>
        </pc:picChg>
      </pc:sldChg>
      <pc:sldChg chg="delSp modSp mod">
        <pc:chgData name="Brem Laure DIF_SIF" userId="a078b540-df1e-4d68-b2a0-0c94df88e5e5" providerId="ADAL" clId="{806CEDDD-641F-4B84-B5B9-04E4CE4D2A48}" dt="2023-03-21T16:09:53.975" v="121" actId="478"/>
        <pc:sldMkLst>
          <pc:docMk/>
          <pc:sldMk cId="1665225959" sldId="441"/>
        </pc:sldMkLst>
        <pc:spChg chg="del">
          <ac:chgData name="Brem Laure DIF_SIF" userId="a078b540-df1e-4d68-b2a0-0c94df88e5e5" providerId="ADAL" clId="{806CEDDD-641F-4B84-B5B9-04E4CE4D2A48}" dt="2023-03-21T16:09:53.975" v="121" actId="478"/>
          <ac:spMkLst>
            <pc:docMk/>
            <pc:sldMk cId="1665225959" sldId="441"/>
            <ac:spMk id="18" creationId="{57C49861-CB03-FD1E-721C-D4132D5EEB52}"/>
          </ac:spMkLst>
        </pc:spChg>
        <pc:spChg chg="mod">
          <ac:chgData name="Brem Laure DIF_SIF" userId="a078b540-df1e-4d68-b2a0-0c94df88e5e5" providerId="ADAL" clId="{806CEDDD-641F-4B84-B5B9-04E4CE4D2A48}" dt="2023-03-21T16:09:41.336" v="120" actId="113"/>
          <ac:spMkLst>
            <pc:docMk/>
            <pc:sldMk cId="1665225959" sldId="441"/>
            <ac:spMk id="26" creationId="{885BA37A-13B6-3DBE-19F4-02F5DBC41565}"/>
          </ac:spMkLst>
        </pc:spChg>
      </pc:sldChg>
      <pc:sldChg chg="new del setBg">
        <pc:chgData name="Brem Laure DIF_SIF" userId="a078b540-df1e-4d68-b2a0-0c94df88e5e5" providerId="ADAL" clId="{806CEDDD-641F-4B84-B5B9-04E4CE4D2A48}" dt="2023-03-22T08:41:26.583" v="132" actId="2696"/>
        <pc:sldMkLst>
          <pc:docMk/>
          <pc:sldMk cId="701294932" sldId="448"/>
        </pc:sldMkLst>
      </pc:sldChg>
      <pc:sldChg chg="addSp modSp add mod">
        <pc:chgData name="Brem Laure DIF_SIF" userId="a078b540-df1e-4d68-b2a0-0c94df88e5e5" providerId="ADAL" clId="{806CEDDD-641F-4B84-B5B9-04E4CE4D2A48}" dt="2023-03-22T08:44:33.059" v="262" actId="14100"/>
        <pc:sldMkLst>
          <pc:docMk/>
          <pc:sldMk cId="1028819308" sldId="448"/>
        </pc:sldMkLst>
        <pc:spChg chg="mod">
          <ac:chgData name="Brem Laure DIF_SIF" userId="a078b540-df1e-4d68-b2a0-0c94df88e5e5" providerId="ADAL" clId="{806CEDDD-641F-4B84-B5B9-04E4CE4D2A48}" dt="2023-03-22T08:44:20.912" v="260"/>
          <ac:spMkLst>
            <pc:docMk/>
            <pc:sldMk cId="1028819308" sldId="448"/>
            <ac:spMk id="3" creationId="{4B08814B-E1A3-A5D3-E098-B5C044E260D7}"/>
          </ac:spMkLst>
        </pc:spChg>
        <pc:spChg chg="mod">
          <ac:chgData name="Brem Laure DIF_SIF" userId="a078b540-df1e-4d68-b2a0-0c94df88e5e5" providerId="ADAL" clId="{806CEDDD-641F-4B84-B5B9-04E4CE4D2A48}" dt="2023-03-22T08:44:05.106" v="259" actId="207"/>
          <ac:spMkLst>
            <pc:docMk/>
            <pc:sldMk cId="1028819308" sldId="448"/>
            <ac:spMk id="6" creationId="{00000000-0000-0000-0000-000000000000}"/>
          </ac:spMkLst>
        </pc:spChg>
        <pc:grpChg chg="add mod">
          <ac:chgData name="Brem Laure DIF_SIF" userId="a078b540-df1e-4d68-b2a0-0c94df88e5e5" providerId="ADAL" clId="{806CEDDD-641F-4B84-B5B9-04E4CE4D2A48}" dt="2023-03-22T08:44:33.059" v="262" actId="14100"/>
          <ac:grpSpMkLst>
            <pc:docMk/>
            <pc:sldMk cId="1028819308" sldId="448"/>
            <ac:grpSpMk id="2" creationId="{46D9FED0-91D8-3928-9E80-9575B0D2BBFD}"/>
          </ac:grpSpMkLst>
        </pc:grpChg>
        <pc:picChg chg="mod">
          <ac:chgData name="Brem Laure DIF_SIF" userId="a078b540-df1e-4d68-b2a0-0c94df88e5e5" providerId="ADAL" clId="{806CEDDD-641F-4B84-B5B9-04E4CE4D2A48}" dt="2023-03-22T08:44:20.912" v="260"/>
          <ac:picMkLst>
            <pc:docMk/>
            <pc:sldMk cId="1028819308" sldId="448"/>
            <ac:picMk id="4" creationId="{F263834A-AED4-3857-A50C-A0C2180C2D37}"/>
          </ac:picMkLst>
        </pc:picChg>
        <pc:picChg chg="mod">
          <ac:chgData name="Brem Laure DIF_SIF" userId="a078b540-df1e-4d68-b2a0-0c94df88e5e5" providerId="ADAL" clId="{806CEDDD-641F-4B84-B5B9-04E4CE4D2A48}" dt="2023-03-22T08:43:45.046" v="257" actId="29295"/>
          <ac:picMkLst>
            <pc:docMk/>
            <pc:sldMk cId="1028819308" sldId="448"/>
            <ac:picMk id="8" creationId="{2E37E2FD-729F-A0F4-B5E3-C4EE7D38151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9F1E2D-01C2-4E86-A075-C946EF66710E}" type="doc">
      <dgm:prSet loTypeId="urn:microsoft.com/office/officeart/2005/8/layout/venn1" loCatId="relationship" qsTypeId="urn:microsoft.com/office/officeart/2005/8/quickstyle/simple1" qsCatId="simple" csTypeId="urn:microsoft.com/office/officeart/2005/8/colors/accent3_3" csCatId="accent3" phldr="1"/>
      <dgm:spPr/>
      <dgm:t>
        <a:bodyPr/>
        <a:lstStyle/>
        <a:p>
          <a:endParaRPr lang="de-CH"/>
        </a:p>
      </dgm:t>
    </dgm:pt>
    <dgm:pt modelId="{D39899FB-3792-49C2-AD6A-D382733D5DD6}" type="pres">
      <dgm:prSet presAssocID="{519F1E2D-01C2-4E86-A075-C946EF66710E}" presName="compositeShape" presStyleCnt="0">
        <dgm:presLayoutVars>
          <dgm:chMax val="7"/>
          <dgm:dir/>
          <dgm:resizeHandles val="exact"/>
        </dgm:presLayoutVars>
      </dgm:prSet>
      <dgm:spPr/>
    </dgm:pt>
  </dgm:ptLst>
  <dgm:cxnLst>
    <dgm:cxn modelId="{505E6183-4885-49C8-845C-0058249635A6}" type="presOf" srcId="{519F1E2D-01C2-4E86-A075-C946EF66710E}" destId="{D39899FB-3792-49C2-AD6A-D382733D5DD6}"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9F1E2D-01C2-4E86-A075-C946EF66710E}" type="doc">
      <dgm:prSet loTypeId="urn:microsoft.com/office/officeart/2005/8/layout/venn1" loCatId="relationship" qsTypeId="urn:microsoft.com/office/officeart/2005/8/quickstyle/simple1" qsCatId="simple" csTypeId="urn:microsoft.com/office/officeart/2005/8/colors/accent3_3" csCatId="accent3" phldr="1"/>
      <dgm:spPr/>
      <dgm:t>
        <a:bodyPr/>
        <a:lstStyle/>
        <a:p>
          <a:endParaRPr lang="de-CH"/>
        </a:p>
      </dgm:t>
    </dgm:pt>
    <dgm:pt modelId="{0345A76B-831C-4FEF-BF26-1FA0ECCF379E}">
      <dgm:prSet phldrT="[Text]"/>
      <dgm:spPr/>
      <dgm:t>
        <a:bodyPr/>
        <a:lstStyle/>
        <a:p>
          <a:r>
            <a:rPr lang="en-US" noProof="0"/>
            <a:t>Supporting Teachers</a:t>
          </a:r>
        </a:p>
      </dgm:t>
    </dgm:pt>
    <dgm:pt modelId="{96958C8B-D5F7-4D0B-A038-DFB3E187AE05}" type="parTrans" cxnId="{628E9936-7985-4B4C-BFB8-2424ADC76418}">
      <dgm:prSet/>
      <dgm:spPr/>
      <dgm:t>
        <a:bodyPr/>
        <a:lstStyle/>
        <a:p>
          <a:endParaRPr lang="de-CH"/>
        </a:p>
      </dgm:t>
    </dgm:pt>
    <dgm:pt modelId="{3E1761E1-AF28-4BB3-97B4-A5B755F9C4BE}" type="sibTrans" cxnId="{628E9936-7985-4B4C-BFB8-2424ADC76418}">
      <dgm:prSet/>
      <dgm:spPr/>
      <dgm:t>
        <a:bodyPr/>
        <a:lstStyle/>
        <a:p>
          <a:endParaRPr lang="de-CH"/>
        </a:p>
      </dgm:t>
    </dgm:pt>
    <dgm:pt modelId="{ED97C1E1-2E82-4D33-AFD6-EB0AFABB7A8B}">
      <dgm:prSet phldrT="[Text]"/>
      <dgm:spPr/>
      <dgm:t>
        <a:bodyPr/>
        <a:lstStyle/>
        <a:p>
          <a:r>
            <a:rPr lang="en-US" noProof="0"/>
            <a:t>Monitoring Children’s Development</a:t>
          </a:r>
        </a:p>
      </dgm:t>
    </dgm:pt>
    <dgm:pt modelId="{0F8BB811-6083-42E5-BD81-575B102B2EC1}" type="parTrans" cxnId="{0EAACE20-FAF4-4CE7-94B6-B4A9057A80EA}">
      <dgm:prSet/>
      <dgm:spPr/>
      <dgm:t>
        <a:bodyPr/>
        <a:lstStyle/>
        <a:p>
          <a:endParaRPr lang="de-CH"/>
        </a:p>
      </dgm:t>
    </dgm:pt>
    <dgm:pt modelId="{F13554B5-4B30-4304-B559-1E9A15A90273}" type="sibTrans" cxnId="{0EAACE20-FAF4-4CE7-94B6-B4A9057A80EA}">
      <dgm:prSet/>
      <dgm:spPr/>
      <dgm:t>
        <a:bodyPr/>
        <a:lstStyle/>
        <a:p>
          <a:endParaRPr lang="de-CH"/>
        </a:p>
      </dgm:t>
    </dgm:pt>
    <dgm:pt modelId="{A41EECBE-71A9-4FD2-979E-FDDAAF0B79B0}">
      <dgm:prSet phldrT="[Text]"/>
      <dgm:spPr/>
      <dgm:t>
        <a:bodyPr/>
        <a:lstStyle/>
        <a:p>
          <a:pPr algn="ctr"/>
          <a:r>
            <a:rPr lang="en-US" noProof="0"/>
            <a:t>Enhancing Transparency for Parents</a:t>
          </a:r>
        </a:p>
      </dgm:t>
    </dgm:pt>
    <dgm:pt modelId="{15C62ED3-93BC-49BD-A924-17CEAC3B84FA}" type="parTrans" cxnId="{5D0555C2-D027-45E1-8833-4BBAF6FD60AB}">
      <dgm:prSet/>
      <dgm:spPr/>
      <dgm:t>
        <a:bodyPr/>
        <a:lstStyle/>
        <a:p>
          <a:endParaRPr lang="de-CH"/>
        </a:p>
      </dgm:t>
    </dgm:pt>
    <dgm:pt modelId="{968BC514-86C4-49AB-A776-67B430041B32}" type="sibTrans" cxnId="{5D0555C2-D027-45E1-8833-4BBAF6FD60AB}">
      <dgm:prSet/>
      <dgm:spPr/>
      <dgm:t>
        <a:bodyPr/>
        <a:lstStyle/>
        <a:p>
          <a:endParaRPr lang="de-CH"/>
        </a:p>
      </dgm:t>
    </dgm:pt>
    <dgm:pt modelId="{D39899FB-3792-49C2-AD6A-D382733D5DD6}" type="pres">
      <dgm:prSet presAssocID="{519F1E2D-01C2-4E86-A075-C946EF66710E}" presName="compositeShape" presStyleCnt="0">
        <dgm:presLayoutVars>
          <dgm:chMax val="7"/>
          <dgm:dir/>
          <dgm:resizeHandles val="exact"/>
        </dgm:presLayoutVars>
      </dgm:prSet>
      <dgm:spPr/>
    </dgm:pt>
    <dgm:pt modelId="{F0005C70-65D7-4951-A2D1-46C3CCB4A218}" type="pres">
      <dgm:prSet presAssocID="{0345A76B-831C-4FEF-BF26-1FA0ECCF379E}" presName="circ1" presStyleLbl="vennNode1" presStyleIdx="0" presStyleCnt="3"/>
      <dgm:spPr/>
    </dgm:pt>
    <dgm:pt modelId="{130B5E76-1695-4AF4-B73E-73C4E2A3DD00}" type="pres">
      <dgm:prSet presAssocID="{0345A76B-831C-4FEF-BF26-1FA0ECCF379E}" presName="circ1Tx" presStyleLbl="revTx" presStyleIdx="0" presStyleCnt="0">
        <dgm:presLayoutVars>
          <dgm:chMax val="0"/>
          <dgm:chPref val="0"/>
          <dgm:bulletEnabled val="1"/>
        </dgm:presLayoutVars>
      </dgm:prSet>
      <dgm:spPr/>
    </dgm:pt>
    <dgm:pt modelId="{EA9805FF-C9A5-491B-BCC3-360259F29D7E}" type="pres">
      <dgm:prSet presAssocID="{ED97C1E1-2E82-4D33-AFD6-EB0AFABB7A8B}" presName="circ2" presStyleLbl="vennNode1" presStyleIdx="1" presStyleCnt="3"/>
      <dgm:spPr/>
    </dgm:pt>
    <dgm:pt modelId="{1248F278-F540-4B85-B944-72593B7A6A33}" type="pres">
      <dgm:prSet presAssocID="{ED97C1E1-2E82-4D33-AFD6-EB0AFABB7A8B}" presName="circ2Tx" presStyleLbl="revTx" presStyleIdx="0" presStyleCnt="0">
        <dgm:presLayoutVars>
          <dgm:chMax val="0"/>
          <dgm:chPref val="0"/>
          <dgm:bulletEnabled val="1"/>
        </dgm:presLayoutVars>
      </dgm:prSet>
      <dgm:spPr/>
    </dgm:pt>
    <dgm:pt modelId="{FADF270F-03B6-47A2-B57B-EF94D2F63DA4}" type="pres">
      <dgm:prSet presAssocID="{A41EECBE-71A9-4FD2-979E-FDDAAF0B79B0}" presName="circ3" presStyleLbl="vennNode1" presStyleIdx="2" presStyleCnt="3"/>
      <dgm:spPr/>
    </dgm:pt>
    <dgm:pt modelId="{9A63503F-226F-48A3-8DB3-5271D2D0CF0B}" type="pres">
      <dgm:prSet presAssocID="{A41EECBE-71A9-4FD2-979E-FDDAAF0B79B0}" presName="circ3Tx" presStyleLbl="revTx" presStyleIdx="0" presStyleCnt="0">
        <dgm:presLayoutVars>
          <dgm:chMax val="0"/>
          <dgm:chPref val="0"/>
          <dgm:bulletEnabled val="1"/>
        </dgm:presLayoutVars>
      </dgm:prSet>
      <dgm:spPr/>
    </dgm:pt>
  </dgm:ptLst>
  <dgm:cxnLst>
    <dgm:cxn modelId="{6ECAD01A-5AE2-4ABD-BC58-D537F1E1AE88}" type="presOf" srcId="{ED97C1E1-2E82-4D33-AFD6-EB0AFABB7A8B}" destId="{1248F278-F540-4B85-B944-72593B7A6A33}" srcOrd="1" destOrd="0" presId="urn:microsoft.com/office/officeart/2005/8/layout/venn1"/>
    <dgm:cxn modelId="{0EAACE20-FAF4-4CE7-94B6-B4A9057A80EA}" srcId="{519F1E2D-01C2-4E86-A075-C946EF66710E}" destId="{ED97C1E1-2E82-4D33-AFD6-EB0AFABB7A8B}" srcOrd="1" destOrd="0" parTransId="{0F8BB811-6083-42E5-BD81-575B102B2EC1}" sibTransId="{F13554B5-4B30-4304-B559-1E9A15A90273}"/>
    <dgm:cxn modelId="{628E9936-7985-4B4C-BFB8-2424ADC76418}" srcId="{519F1E2D-01C2-4E86-A075-C946EF66710E}" destId="{0345A76B-831C-4FEF-BF26-1FA0ECCF379E}" srcOrd="0" destOrd="0" parTransId="{96958C8B-D5F7-4D0B-A038-DFB3E187AE05}" sibTransId="{3E1761E1-AF28-4BB3-97B4-A5B755F9C4BE}"/>
    <dgm:cxn modelId="{0A8DD15D-F487-4F37-BC41-736FDEAE24FB}" type="presOf" srcId="{0345A76B-831C-4FEF-BF26-1FA0ECCF379E}" destId="{F0005C70-65D7-4951-A2D1-46C3CCB4A218}" srcOrd="0" destOrd="0" presId="urn:microsoft.com/office/officeart/2005/8/layout/venn1"/>
    <dgm:cxn modelId="{088A054C-AE12-410C-B6DF-1222BE9E2005}" type="presOf" srcId="{ED97C1E1-2E82-4D33-AFD6-EB0AFABB7A8B}" destId="{EA9805FF-C9A5-491B-BCC3-360259F29D7E}" srcOrd="0" destOrd="0" presId="urn:microsoft.com/office/officeart/2005/8/layout/venn1"/>
    <dgm:cxn modelId="{505E6183-4885-49C8-845C-0058249635A6}" type="presOf" srcId="{519F1E2D-01C2-4E86-A075-C946EF66710E}" destId="{D39899FB-3792-49C2-AD6A-D382733D5DD6}" srcOrd="0" destOrd="0" presId="urn:microsoft.com/office/officeart/2005/8/layout/venn1"/>
    <dgm:cxn modelId="{C3764683-BCBB-45F3-9EFF-BB4091C47665}" type="presOf" srcId="{A41EECBE-71A9-4FD2-979E-FDDAAF0B79B0}" destId="{FADF270F-03B6-47A2-B57B-EF94D2F63DA4}" srcOrd="0" destOrd="0" presId="urn:microsoft.com/office/officeart/2005/8/layout/venn1"/>
    <dgm:cxn modelId="{6ED7E791-FD41-4003-9E64-0F56ACB7A52B}" type="presOf" srcId="{A41EECBE-71A9-4FD2-979E-FDDAAF0B79B0}" destId="{9A63503F-226F-48A3-8DB3-5271D2D0CF0B}" srcOrd="1" destOrd="0" presId="urn:microsoft.com/office/officeart/2005/8/layout/venn1"/>
    <dgm:cxn modelId="{5D0555C2-D027-45E1-8833-4BBAF6FD60AB}" srcId="{519F1E2D-01C2-4E86-A075-C946EF66710E}" destId="{A41EECBE-71A9-4FD2-979E-FDDAAF0B79B0}" srcOrd="2" destOrd="0" parTransId="{15C62ED3-93BC-49BD-A924-17CEAC3B84FA}" sibTransId="{968BC514-86C4-49AB-A776-67B430041B32}"/>
    <dgm:cxn modelId="{0C8DFDD9-4EF7-4C51-AB41-D04B2BACFDE9}" type="presOf" srcId="{0345A76B-831C-4FEF-BF26-1FA0ECCF379E}" destId="{130B5E76-1695-4AF4-B73E-73C4E2A3DD00}" srcOrd="1" destOrd="0" presId="urn:microsoft.com/office/officeart/2005/8/layout/venn1"/>
    <dgm:cxn modelId="{EAB02F88-2590-4011-8C94-1FFB405EE0A0}" type="presParOf" srcId="{D39899FB-3792-49C2-AD6A-D382733D5DD6}" destId="{F0005C70-65D7-4951-A2D1-46C3CCB4A218}" srcOrd="0" destOrd="0" presId="urn:microsoft.com/office/officeart/2005/8/layout/venn1"/>
    <dgm:cxn modelId="{DEDDAC9B-7087-4826-A670-472067468490}" type="presParOf" srcId="{D39899FB-3792-49C2-AD6A-D382733D5DD6}" destId="{130B5E76-1695-4AF4-B73E-73C4E2A3DD00}" srcOrd="1" destOrd="0" presId="urn:microsoft.com/office/officeart/2005/8/layout/venn1"/>
    <dgm:cxn modelId="{79FF36F2-7DD2-43BF-90D2-24C463B8BB8A}" type="presParOf" srcId="{D39899FB-3792-49C2-AD6A-D382733D5DD6}" destId="{EA9805FF-C9A5-491B-BCC3-360259F29D7E}" srcOrd="2" destOrd="0" presId="urn:microsoft.com/office/officeart/2005/8/layout/venn1"/>
    <dgm:cxn modelId="{95627DD5-8AA6-4DDF-8E12-11A2EEB22694}" type="presParOf" srcId="{D39899FB-3792-49C2-AD6A-D382733D5DD6}" destId="{1248F278-F540-4B85-B944-72593B7A6A33}" srcOrd="3" destOrd="0" presId="urn:microsoft.com/office/officeart/2005/8/layout/venn1"/>
    <dgm:cxn modelId="{FBBB2402-055A-4363-B12F-B62CA1B0E75E}" type="presParOf" srcId="{D39899FB-3792-49C2-AD6A-D382733D5DD6}" destId="{FADF270F-03B6-47A2-B57B-EF94D2F63DA4}" srcOrd="4" destOrd="0" presId="urn:microsoft.com/office/officeart/2005/8/layout/venn1"/>
    <dgm:cxn modelId="{68ACDA57-DE14-43B4-8EBE-63108381E81C}" type="presParOf" srcId="{D39899FB-3792-49C2-AD6A-D382733D5DD6}" destId="{9A63503F-226F-48A3-8DB3-5271D2D0CF0B}" srcOrd="5" destOrd="0" presId="urn:microsoft.com/office/officeart/2005/8/layout/ven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4458A-3746-4270-B527-428FDF0D335A}"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de-CH"/>
        </a:p>
      </dgm:t>
    </dgm:pt>
    <dgm:pt modelId="{B1A811E3-0BC4-4FF8-8301-B3649BD8872C}">
      <dgm:prSet phldrT="[Text]" custT="1">
        <dgm:style>
          <a:lnRef idx="1">
            <a:schemeClr val="accent1"/>
          </a:lnRef>
          <a:fillRef idx="3">
            <a:schemeClr val="accent1"/>
          </a:fillRef>
          <a:effectRef idx="2">
            <a:schemeClr val="accent1"/>
          </a:effectRef>
          <a:fontRef idx="minor">
            <a:schemeClr val="lt1"/>
          </a:fontRef>
        </dgm:style>
      </dgm:prSet>
      <dgm:spPr>
        <a:solidFill>
          <a:schemeClr val="accent3">
            <a:lumMod val="20000"/>
            <a:lumOff val="80000"/>
            <a:alpha val="70000"/>
          </a:schemeClr>
        </a:solidFill>
        <a:ln w="28575">
          <a:solidFill>
            <a:schemeClr val="bg1"/>
          </a:solidFill>
        </a:ln>
        <a:effectLst/>
      </dgm:spPr>
      <dgm:t>
        <a:bodyPr rot="0" spcFirstLastPara="0" vertOverflow="overflow" horzOverflow="overflow" vert="horz" wrap="square" lIns="36000" tIns="36000" rIns="36000" bIns="36000" numCol="1" spcCol="0" rtlCol="0" fromWordArt="0" anchor="ctr" anchorCtr="0" forceAA="0" compatLnSpc="1">
          <a:prstTxWarp prst="textNoShape">
            <a:avLst/>
          </a:prstTxWarp>
        </a:bodyPr>
        <a:lstStyle/>
        <a:p>
          <a:pPr marL="0" algn="l" defTabSz="457200" rtl="0" eaLnBrk="1" latinLnBrk="0" hangingPunct="1">
            <a:spcBef>
              <a:spcPts val="600"/>
            </a:spcBef>
          </a:pPr>
          <a:r>
            <a:rPr lang="en-US" sz="1400" kern="1200" noProof="0">
              <a:solidFill>
                <a:schemeClr val="tx1"/>
              </a:solidFill>
              <a:latin typeface="Arial" panose="020B0604020202020204" pitchFamily="34" charset="0"/>
              <a:ea typeface="+mn-ea"/>
              <a:cs typeface="Arial" panose="020B0604020202020204" pitchFamily="34" charset="0"/>
            </a:rPr>
            <a:t>Provides a clear overview of various evaluations, including observations and test results</a:t>
          </a:r>
        </a:p>
        <a:p>
          <a:pPr marL="0" algn="l" defTabSz="457200" rtl="0" eaLnBrk="1" latinLnBrk="0" hangingPunct="1">
            <a:spcBef>
              <a:spcPts val="600"/>
            </a:spcBef>
          </a:pPr>
          <a:endParaRPr lang="en-US" sz="1400" kern="1200" noProof="0">
            <a:solidFill>
              <a:schemeClr val="tx1"/>
            </a:solidFill>
            <a:latin typeface="Arial" panose="020B0604020202020204" pitchFamily="34" charset="0"/>
            <a:ea typeface="+mn-ea"/>
            <a:cs typeface="Arial" panose="020B0604020202020204" pitchFamily="34" charset="0"/>
          </a:endParaRPr>
        </a:p>
        <a:p>
          <a:pPr marL="0" algn="l" defTabSz="457200" rtl="0" eaLnBrk="1" latinLnBrk="0" hangingPunct="1">
            <a:spcBef>
              <a:spcPts val="600"/>
            </a:spcBef>
          </a:pPr>
          <a:r>
            <a:rPr lang="en-US" sz="1400" kern="1200" noProof="0">
              <a:solidFill>
                <a:schemeClr val="tx1"/>
              </a:solidFill>
              <a:latin typeface="Arial" panose="020B0604020202020204" pitchFamily="34" charset="0"/>
              <a:ea typeface="+mn-ea"/>
              <a:cs typeface="Arial" panose="020B0604020202020204" pitchFamily="34" charset="0"/>
            </a:rPr>
            <a:t>Visually aggregates information to aid teachers in the grading process</a:t>
          </a:r>
        </a:p>
        <a:p>
          <a:pPr marL="0" algn="l" defTabSz="457200" rtl="0" eaLnBrk="1" latinLnBrk="0" hangingPunct="1">
            <a:spcBef>
              <a:spcPts val="600"/>
            </a:spcBef>
          </a:pPr>
          <a:endParaRPr lang="en-US" sz="1400" kern="1200" noProof="0">
            <a:solidFill>
              <a:schemeClr val="tx1"/>
            </a:solidFill>
            <a:latin typeface="Arial" panose="020B0604020202020204" pitchFamily="34" charset="0"/>
            <a:ea typeface="+mn-ea"/>
            <a:cs typeface="Arial" panose="020B0604020202020204" pitchFamily="34" charset="0"/>
          </a:endParaRPr>
        </a:p>
        <a:p>
          <a:pPr marL="0" algn="l" defTabSz="457200" rtl="0" eaLnBrk="1" latinLnBrk="0" hangingPunct="1">
            <a:spcBef>
              <a:spcPts val="600"/>
            </a:spcBef>
          </a:pPr>
          <a:r>
            <a:rPr lang="en-US" sz="1400" kern="1200" noProof="0">
              <a:solidFill>
                <a:schemeClr val="tx1"/>
              </a:solidFill>
              <a:latin typeface="Arial" panose="020B0604020202020204" pitchFamily="34" charset="0"/>
              <a:ea typeface="+mn-ea"/>
              <a:cs typeface="Arial" panose="020B0604020202020204" pitchFamily="34" charset="0"/>
            </a:rPr>
            <a:t>Makes evaluations understandable to parents and students</a:t>
          </a:r>
        </a:p>
      </dgm:t>
    </dgm:pt>
    <dgm:pt modelId="{BD5A2EE3-1E0B-485F-ADE1-F1C79DEA7B9F}" type="parTrans" cxnId="{6FBF6EB5-35B8-428B-8E8D-18E49BEA2C7A}">
      <dgm:prSet/>
      <dgm:spPr/>
      <dgm:t>
        <a:bodyPr/>
        <a:lstStyle/>
        <a:p>
          <a:endParaRPr lang="de-CH"/>
        </a:p>
      </dgm:t>
    </dgm:pt>
    <dgm:pt modelId="{BCEEA471-0338-43D2-B065-81C9681D524B}" type="sibTrans" cxnId="{6FBF6EB5-35B8-428B-8E8D-18E49BEA2C7A}">
      <dgm:prSet/>
      <dgm:spPr/>
      <dgm:t>
        <a:bodyPr/>
        <a:lstStyle/>
        <a:p>
          <a:endParaRPr lang="de-CH"/>
        </a:p>
      </dgm:t>
    </dgm:pt>
    <dgm:pt modelId="{89F190B0-F197-492B-8864-D73BE1C68103}">
      <dgm:prSet phldrT="[Text]" custT="1">
        <dgm:style>
          <a:lnRef idx="1">
            <a:schemeClr val="accent1"/>
          </a:lnRef>
          <a:fillRef idx="3">
            <a:schemeClr val="accent1"/>
          </a:fillRef>
          <a:effectRef idx="2">
            <a:schemeClr val="accent1"/>
          </a:effectRef>
          <a:fontRef idx="minor">
            <a:schemeClr val="lt1"/>
          </a:fontRef>
        </dgm:style>
      </dgm:prSet>
      <dgm:spPr>
        <a:solidFill>
          <a:schemeClr val="accent3">
            <a:lumMod val="20000"/>
            <a:lumOff val="80000"/>
            <a:alpha val="70000"/>
          </a:schemeClr>
        </a:solidFill>
        <a:ln w="28575">
          <a:solidFill>
            <a:schemeClr val="bg1"/>
          </a:solidFill>
        </a:ln>
        <a:effectLst/>
      </dgm:spPr>
      <dgm:t>
        <a:bodyPr rot="0" spcFirstLastPara="0" vertOverflow="overflow" horzOverflow="overflow" vert="horz" wrap="square" lIns="36000" tIns="36000" rIns="36000" bIns="36000" numCol="1" spcCol="0" rtlCol="0" fromWordArt="0" anchor="ctr" anchorCtr="0" forceAA="0" compatLnSpc="1">
          <a:prstTxWarp prst="textNoShape">
            <a:avLst/>
          </a:prstTxWarp>
        </a:bodyPr>
        <a:lstStyle/>
        <a:p>
          <a:pPr marL="0" algn="l" defTabSz="457200" rtl="0" eaLnBrk="1" latinLnBrk="0" hangingPunct="1"/>
          <a:r>
            <a:rPr lang="en-US" sz="1400" kern="1200" noProof="0">
              <a:solidFill>
                <a:schemeClr val="tx1"/>
              </a:solidFill>
              <a:latin typeface="Arial" panose="020B0604020202020204" pitchFamily="34" charset="0"/>
              <a:ea typeface="+mn-ea"/>
              <a:cs typeface="Arial" panose="020B0604020202020204" pitchFamily="34" charset="0"/>
            </a:rPr>
            <a:t>Enables creation of specific learning objectives aligned with competencies when needed</a:t>
          </a:r>
        </a:p>
        <a:p>
          <a:pPr marL="0" algn="l" defTabSz="457200" rtl="0" eaLnBrk="1" latinLnBrk="0" hangingPunct="1"/>
          <a:endParaRPr lang="en-US" sz="1400" kern="1200" noProof="0">
            <a:solidFill>
              <a:schemeClr val="tx1"/>
            </a:solidFill>
            <a:latin typeface="Arial" panose="020B0604020202020204" pitchFamily="34" charset="0"/>
            <a:ea typeface="+mn-ea"/>
            <a:cs typeface="Arial" panose="020B0604020202020204" pitchFamily="34" charset="0"/>
          </a:endParaRPr>
        </a:p>
        <a:p>
          <a:pPr marL="0" algn="l" defTabSz="457200" rtl="0" eaLnBrk="1" latinLnBrk="0" hangingPunct="1"/>
          <a:r>
            <a:rPr lang="en-US" sz="1400" kern="1200" noProof="0">
              <a:solidFill>
                <a:schemeClr val="tx1"/>
              </a:solidFill>
              <a:latin typeface="Arial" panose="020B0604020202020204" pitchFamily="34" charset="0"/>
              <a:ea typeface="+mn-ea"/>
              <a:cs typeface="Arial" panose="020B0604020202020204" pitchFamily="34" charset="0"/>
            </a:rPr>
            <a:t>Facilitates finding and leveraging overlaps in competencies to build comprehensive learning objectives, while also identifying gaps in the assessment of Curriculum 21</a:t>
          </a:r>
        </a:p>
        <a:p>
          <a:pPr marL="0" algn="l" defTabSz="457200" rtl="0" eaLnBrk="1" latinLnBrk="0" hangingPunct="1"/>
          <a:endParaRPr lang="en-US" sz="1400" kern="1200" noProof="0">
            <a:solidFill>
              <a:schemeClr val="tx1"/>
            </a:solidFill>
            <a:latin typeface="Arial" panose="020B0604020202020204" pitchFamily="34" charset="0"/>
            <a:ea typeface="+mn-ea"/>
            <a:cs typeface="Arial" panose="020B0604020202020204" pitchFamily="34" charset="0"/>
          </a:endParaRPr>
        </a:p>
        <a:p>
          <a:pPr marL="0" algn="l" defTabSz="457200" rtl="0" eaLnBrk="1" latinLnBrk="0" hangingPunct="1"/>
          <a:r>
            <a:rPr lang="en-US" sz="1400" kern="1200" noProof="0">
              <a:solidFill>
                <a:schemeClr val="tx1"/>
              </a:solidFill>
              <a:latin typeface="Arial" panose="020B0604020202020204" pitchFamily="34" charset="0"/>
              <a:ea typeface="+mn-ea"/>
              <a:cs typeface="Arial" panose="020B0604020202020204" pitchFamily="34" charset="0"/>
            </a:rPr>
            <a:t>Tracks and displays student’s progress in alignment with Curriculum 21</a:t>
          </a:r>
        </a:p>
      </dgm:t>
    </dgm:pt>
    <dgm:pt modelId="{AD822395-C3CC-4712-A95F-1C3F08082644}" type="sibTrans" cxnId="{D4F49306-DB35-4BEA-BCF2-C2FC4A641B7F}">
      <dgm:prSet/>
      <dgm:spPr/>
      <dgm:t>
        <a:bodyPr/>
        <a:lstStyle/>
        <a:p>
          <a:endParaRPr lang="de-CH"/>
        </a:p>
      </dgm:t>
    </dgm:pt>
    <dgm:pt modelId="{FF2DD6CC-6094-4232-BE08-AA5BB5A20F9D}" type="parTrans" cxnId="{D4F49306-DB35-4BEA-BCF2-C2FC4A641B7F}">
      <dgm:prSet/>
      <dgm:spPr/>
      <dgm:t>
        <a:bodyPr/>
        <a:lstStyle/>
        <a:p>
          <a:endParaRPr lang="de-CH"/>
        </a:p>
      </dgm:t>
    </dgm:pt>
    <dgm:pt modelId="{D3BE23C8-2EBF-44C2-85FC-B8D76D2538D2}" type="pres">
      <dgm:prSet presAssocID="{69D4458A-3746-4270-B527-428FDF0D335A}" presName="Name0" presStyleCnt="0">
        <dgm:presLayoutVars>
          <dgm:chMax val="2"/>
          <dgm:chPref val="2"/>
          <dgm:animLvl val="lvl"/>
        </dgm:presLayoutVars>
      </dgm:prSet>
      <dgm:spPr/>
    </dgm:pt>
    <dgm:pt modelId="{0C79DA8D-19E0-48EA-BB52-CF33CFA31C8A}" type="pres">
      <dgm:prSet presAssocID="{69D4458A-3746-4270-B527-428FDF0D335A}" presName="LeftText" presStyleLbl="revTx" presStyleIdx="0" presStyleCnt="0">
        <dgm:presLayoutVars>
          <dgm:bulletEnabled val="1"/>
        </dgm:presLayoutVars>
      </dgm:prSet>
      <dgm:spPr/>
    </dgm:pt>
    <dgm:pt modelId="{97035709-E988-41F3-8623-D5737CA365A3}" type="pres">
      <dgm:prSet presAssocID="{69D4458A-3746-4270-B527-428FDF0D335A}" presName="LeftNode" presStyleLbl="bgImgPlace1" presStyleIdx="0" presStyleCnt="2" custScaleX="164873" custLinFactNeighborX="-54793" custLinFactNeighborY="847">
        <dgm:presLayoutVars>
          <dgm:chMax val="2"/>
          <dgm:chPref val="2"/>
        </dgm:presLayoutVars>
      </dgm:prSet>
      <dgm:spPr>
        <a:xfrm rot="16200000">
          <a:off x="1103283" y="1547552"/>
          <a:ext cx="3276973" cy="2002577"/>
        </a:xfrm>
        <a:prstGeom prst="round2SameRect">
          <a:avLst>
            <a:gd name="adj1" fmla="val 16670"/>
            <a:gd name="adj2" fmla="val 0"/>
          </a:avLst>
        </a:prstGeom>
      </dgm:spPr>
    </dgm:pt>
    <dgm:pt modelId="{CDE986B3-FE2B-4174-8415-A9090649AC2E}" type="pres">
      <dgm:prSet presAssocID="{69D4458A-3746-4270-B527-428FDF0D335A}" presName="RightText" presStyleLbl="revTx" presStyleIdx="0" presStyleCnt="0">
        <dgm:presLayoutVars>
          <dgm:bulletEnabled val="1"/>
        </dgm:presLayoutVars>
      </dgm:prSet>
      <dgm:spPr/>
    </dgm:pt>
    <dgm:pt modelId="{E05D8594-0839-4856-9067-F43195A399A0}" type="pres">
      <dgm:prSet presAssocID="{69D4458A-3746-4270-B527-428FDF0D335A}" presName="RightNode" presStyleLbl="bgImgPlace1" presStyleIdx="1" presStyleCnt="2" custScaleX="164432" custScaleY="102203" custLinFactNeighborX="27142" custLinFactNeighborY="847">
        <dgm:presLayoutVars>
          <dgm:chMax val="0"/>
          <dgm:chPref val="0"/>
        </dgm:presLayoutVars>
      </dgm:prSet>
      <dgm:spPr>
        <a:xfrm rot="5400000">
          <a:off x="3196794" y="1547552"/>
          <a:ext cx="3276973" cy="2002577"/>
        </a:xfrm>
        <a:prstGeom prst="round2SameRect">
          <a:avLst>
            <a:gd name="adj1" fmla="val 16670"/>
            <a:gd name="adj2" fmla="val 0"/>
          </a:avLst>
        </a:prstGeom>
      </dgm:spPr>
    </dgm:pt>
    <dgm:pt modelId="{10109BEB-A220-4DC5-AFC1-71DCF91E812B}" type="pres">
      <dgm:prSet presAssocID="{69D4458A-3746-4270-B527-428FDF0D335A}" presName="TopArrow" presStyleLbl="node1" presStyleIdx="0" presStyleCnt="2" custLinFactNeighborX="-9564" custLinFactNeighborY="4157"/>
      <dgm:spPr>
        <a:solidFill>
          <a:schemeClr val="accent2"/>
        </a:solidFill>
      </dgm:spPr>
    </dgm:pt>
    <dgm:pt modelId="{F79C276F-88ED-4B77-A19B-ED54CDB9BE68}" type="pres">
      <dgm:prSet presAssocID="{69D4458A-3746-4270-B527-428FDF0D335A}" presName="BottomArrow" presStyleLbl="node1" presStyleIdx="1" presStyleCnt="2" custLinFactNeighborX="-9564" custLinFactNeighborY="-3530"/>
      <dgm:spPr>
        <a:solidFill>
          <a:schemeClr val="accent2"/>
        </a:solidFill>
      </dgm:spPr>
    </dgm:pt>
  </dgm:ptLst>
  <dgm:cxnLst>
    <dgm:cxn modelId="{A8037504-3591-4DB4-8C87-1F8FEF0B0A1B}" type="presOf" srcId="{89F190B0-F197-492B-8864-D73BE1C68103}" destId="{0C79DA8D-19E0-48EA-BB52-CF33CFA31C8A}" srcOrd="0" destOrd="0" presId="urn:microsoft.com/office/officeart/2009/layout/ReverseList"/>
    <dgm:cxn modelId="{D4F49306-DB35-4BEA-BCF2-C2FC4A641B7F}" srcId="{69D4458A-3746-4270-B527-428FDF0D335A}" destId="{89F190B0-F197-492B-8864-D73BE1C68103}" srcOrd="0" destOrd="0" parTransId="{FF2DD6CC-6094-4232-BE08-AA5BB5A20F9D}" sibTransId="{AD822395-C3CC-4712-A95F-1C3F08082644}"/>
    <dgm:cxn modelId="{6A21F013-3AEA-4759-B8B6-F5CD65A5E9AD}" type="presOf" srcId="{B1A811E3-0BC4-4FF8-8301-B3649BD8872C}" destId="{CDE986B3-FE2B-4174-8415-A9090649AC2E}" srcOrd="0" destOrd="0" presId="urn:microsoft.com/office/officeart/2009/layout/ReverseList"/>
    <dgm:cxn modelId="{8EEC1128-422F-440B-B0B0-870B38E529F9}" type="presOf" srcId="{B1A811E3-0BC4-4FF8-8301-B3649BD8872C}" destId="{E05D8594-0839-4856-9067-F43195A399A0}" srcOrd="1" destOrd="0" presId="urn:microsoft.com/office/officeart/2009/layout/ReverseList"/>
    <dgm:cxn modelId="{300A757C-55D9-40B9-8170-2C4414A84E7F}" type="presOf" srcId="{69D4458A-3746-4270-B527-428FDF0D335A}" destId="{D3BE23C8-2EBF-44C2-85FC-B8D76D2538D2}" srcOrd="0" destOrd="0" presId="urn:microsoft.com/office/officeart/2009/layout/ReverseList"/>
    <dgm:cxn modelId="{D43991B1-45BD-4D5D-9389-0CB7A9188CCC}" type="presOf" srcId="{89F190B0-F197-492B-8864-D73BE1C68103}" destId="{97035709-E988-41F3-8623-D5737CA365A3}" srcOrd="1" destOrd="0" presId="urn:microsoft.com/office/officeart/2009/layout/ReverseList"/>
    <dgm:cxn modelId="{6FBF6EB5-35B8-428B-8E8D-18E49BEA2C7A}" srcId="{69D4458A-3746-4270-B527-428FDF0D335A}" destId="{B1A811E3-0BC4-4FF8-8301-B3649BD8872C}" srcOrd="1" destOrd="0" parTransId="{BD5A2EE3-1E0B-485F-ADE1-F1C79DEA7B9F}" sibTransId="{BCEEA471-0338-43D2-B065-81C9681D524B}"/>
    <dgm:cxn modelId="{22CA0706-0B62-4FB4-8685-BD2033492F54}" type="presParOf" srcId="{D3BE23C8-2EBF-44C2-85FC-B8D76D2538D2}" destId="{0C79DA8D-19E0-48EA-BB52-CF33CFA31C8A}" srcOrd="0" destOrd="0" presId="urn:microsoft.com/office/officeart/2009/layout/ReverseList"/>
    <dgm:cxn modelId="{31B0FEA5-4013-4AA7-A4FD-565AF1A560D0}" type="presParOf" srcId="{D3BE23C8-2EBF-44C2-85FC-B8D76D2538D2}" destId="{97035709-E988-41F3-8623-D5737CA365A3}" srcOrd="1" destOrd="0" presId="urn:microsoft.com/office/officeart/2009/layout/ReverseList"/>
    <dgm:cxn modelId="{903EB443-A8B8-4189-9E2F-0E12345DA8F3}" type="presParOf" srcId="{D3BE23C8-2EBF-44C2-85FC-B8D76D2538D2}" destId="{CDE986B3-FE2B-4174-8415-A9090649AC2E}" srcOrd="2" destOrd="0" presId="urn:microsoft.com/office/officeart/2009/layout/ReverseList"/>
    <dgm:cxn modelId="{78F0DBD1-0D35-40E0-80B5-336685DA6C4F}" type="presParOf" srcId="{D3BE23C8-2EBF-44C2-85FC-B8D76D2538D2}" destId="{E05D8594-0839-4856-9067-F43195A399A0}" srcOrd="3" destOrd="0" presId="urn:microsoft.com/office/officeart/2009/layout/ReverseList"/>
    <dgm:cxn modelId="{6498A89D-D8B6-4EAB-8B48-BCA28737A806}" type="presParOf" srcId="{D3BE23C8-2EBF-44C2-85FC-B8D76D2538D2}" destId="{10109BEB-A220-4DC5-AFC1-71DCF91E812B}" srcOrd="4" destOrd="0" presId="urn:microsoft.com/office/officeart/2009/layout/ReverseList"/>
    <dgm:cxn modelId="{D6D5B3DD-5E63-4CB3-ADD0-FFD185126E0A}" type="presParOf" srcId="{D3BE23C8-2EBF-44C2-85FC-B8D76D2538D2}" destId="{F79C276F-88ED-4B77-A19B-ED54CDB9BE68}" srcOrd="5" destOrd="0" presId="urn:microsoft.com/office/officeart/2009/layout/Revers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82E538-7F94-4DCD-9D62-8A2B30C83D2F}"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CH"/>
        </a:p>
      </dgm:t>
    </dgm:pt>
    <dgm:pt modelId="{565257E8-642D-446E-AEE8-983185FDAE8C}">
      <dgm:prSet phldrT="[Text]" custT="1"/>
      <dgm:spPr/>
      <dgm:t>
        <a:bodyPr/>
        <a:lstStyle/>
        <a:p>
          <a:r>
            <a:rPr lang="en-US" sz="2000" b="1" noProof="0"/>
            <a:t>Creativity &amp; Innovation</a:t>
          </a:r>
          <a:endParaRPr lang="en-US" sz="2000" noProof="0"/>
        </a:p>
      </dgm:t>
    </dgm:pt>
    <dgm:pt modelId="{5168B1C9-8D85-4B47-BF24-212A93130976}" type="parTrans" cxnId="{D964E570-9D40-438F-BE72-2D2313054305}">
      <dgm:prSet/>
      <dgm:spPr/>
      <dgm:t>
        <a:bodyPr/>
        <a:lstStyle/>
        <a:p>
          <a:endParaRPr lang="de-CH"/>
        </a:p>
      </dgm:t>
    </dgm:pt>
    <dgm:pt modelId="{F9E71D44-7EE7-4123-87BE-B7778DC8768E}" type="sibTrans" cxnId="{D964E570-9D40-438F-BE72-2D2313054305}">
      <dgm:prSet/>
      <dgm:spPr/>
      <dgm:t>
        <a:bodyPr/>
        <a:lstStyle/>
        <a:p>
          <a:endParaRPr lang="de-CH"/>
        </a:p>
      </dgm:t>
    </dgm:pt>
    <dgm:pt modelId="{FE0F3E9B-B237-4B6F-BA1D-CE9895A507CD}">
      <dgm:prSet phldrT="[Text]" custT="1"/>
      <dgm:spPr/>
      <dgm:t>
        <a:bodyPr/>
        <a:lstStyle/>
        <a:p>
          <a:r>
            <a:rPr lang="en-US" sz="1600" kern="1200" noProof="0">
              <a:solidFill>
                <a:prstClr val="black"/>
              </a:solidFill>
              <a:latin typeface="Arial"/>
              <a:ea typeface="+mn-ea"/>
              <a:cs typeface="Arial"/>
            </a:rPr>
            <a:t>Novelty and differentiation of the solution </a:t>
          </a:r>
        </a:p>
      </dgm:t>
    </dgm:pt>
    <dgm:pt modelId="{724638DB-6B8C-4E4B-B908-B2F5AFDE9117}" type="parTrans" cxnId="{363581CA-4BC5-418C-8EB3-20D31D7C9773}">
      <dgm:prSet/>
      <dgm:spPr/>
      <dgm:t>
        <a:bodyPr/>
        <a:lstStyle/>
        <a:p>
          <a:endParaRPr lang="de-CH"/>
        </a:p>
      </dgm:t>
    </dgm:pt>
    <dgm:pt modelId="{3DD1F6DF-F9A9-4CAD-9315-D82D52C88781}" type="sibTrans" cxnId="{363581CA-4BC5-418C-8EB3-20D31D7C9773}">
      <dgm:prSet/>
      <dgm:spPr/>
      <dgm:t>
        <a:bodyPr/>
        <a:lstStyle/>
        <a:p>
          <a:endParaRPr lang="de-CH"/>
        </a:p>
      </dgm:t>
    </dgm:pt>
    <dgm:pt modelId="{0D9FF336-8A7F-46D7-80DC-53DDE77C2B2D}">
      <dgm:prSet phldrT="[Text]" custT="1"/>
      <dgm:spPr/>
      <dgm:t>
        <a:bodyPr/>
        <a:lstStyle/>
        <a:p>
          <a:r>
            <a:rPr lang="en-US" sz="2000" b="1" kern="1200" noProof="0">
              <a:solidFill>
                <a:prstClr val="white"/>
              </a:solidFill>
              <a:latin typeface="Arial"/>
              <a:ea typeface="+mn-ea"/>
              <a:cs typeface="+mn-cs"/>
            </a:rPr>
            <a:t>Usefulness</a:t>
          </a:r>
        </a:p>
      </dgm:t>
    </dgm:pt>
    <dgm:pt modelId="{3E4BB98F-EDBE-4C98-8509-1625D24F4919}" type="parTrans" cxnId="{95003527-04E4-4ACC-9006-CB08042AED78}">
      <dgm:prSet/>
      <dgm:spPr/>
      <dgm:t>
        <a:bodyPr/>
        <a:lstStyle/>
        <a:p>
          <a:endParaRPr lang="de-CH"/>
        </a:p>
      </dgm:t>
    </dgm:pt>
    <dgm:pt modelId="{43F6779B-F97F-4039-A083-1F4983CFDF07}" type="sibTrans" cxnId="{95003527-04E4-4ACC-9006-CB08042AED78}">
      <dgm:prSet/>
      <dgm:spPr/>
      <dgm:t>
        <a:bodyPr/>
        <a:lstStyle/>
        <a:p>
          <a:endParaRPr lang="de-CH"/>
        </a:p>
      </dgm:t>
    </dgm:pt>
    <dgm:pt modelId="{2E3A25C8-634E-4AB9-B10E-0CAA82D27F17}">
      <dgm:prSet phldrT="[Text]" custT="1"/>
      <dgm:spPr/>
      <dgm:t>
        <a:bodyPr/>
        <a:lstStyle/>
        <a:p>
          <a:r>
            <a:rPr lang="en-US" sz="1600" kern="1200" noProof="0">
              <a:solidFill>
                <a:prstClr val="black"/>
              </a:solidFill>
              <a:latin typeface="Arial"/>
              <a:ea typeface="+mn-ea"/>
              <a:cs typeface="Arial"/>
            </a:rPr>
            <a:t>Relevance and practicality for diverse users</a:t>
          </a:r>
        </a:p>
      </dgm:t>
    </dgm:pt>
    <dgm:pt modelId="{5DEE37D9-FDEE-4754-8F8E-4DFC9163BB29}" type="parTrans" cxnId="{A555AC12-475F-4008-9E59-DAA4483003DF}">
      <dgm:prSet/>
      <dgm:spPr/>
      <dgm:t>
        <a:bodyPr/>
        <a:lstStyle/>
        <a:p>
          <a:endParaRPr lang="de-CH"/>
        </a:p>
      </dgm:t>
    </dgm:pt>
    <dgm:pt modelId="{ABD3A61F-2890-4342-ACA4-E75E0437AD72}" type="sibTrans" cxnId="{A555AC12-475F-4008-9E59-DAA4483003DF}">
      <dgm:prSet/>
      <dgm:spPr/>
      <dgm:t>
        <a:bodyPr/>
        <a:lstStyle/>
        <a:p>
          <a:endParaRPr lang="de-CH"/>
        </a:p>
      </dgm:t>
    </dgm:pt>
    <dgm:pt modelId="{1DBCCFEA-464E-468F-BD6A-7C9EC6C4BA9E}">
      <dgm:prSet phldrT="[Text]" custT="1"/>
      <dgm:spPr/>
      <dgm:t>
        <a:bodyPr/>
        <a:lstStyle/>
        <a:p>
          <a:pPr marL="0" lvl="0" indent="0" algn="l" defTabSz="889000">
            <a:lnSpc>
              <a:spcPct val="90000"/>
            </a:lnSpc>
            <a:spcBef>
              <a:spcPct val="0"/>
            </a:spcBef>
            <a:spcAft>
              <a:spcPct val="35000"/>
            </a:spcAft>
            <a:buNone/>
          </a:pPr>
          <a:r>
            <a:rPr lang="en-US" sz="2000" b="1" kern="1200" noProof="0">
              <a:solidFill>
                <a:prstClr val="white"/>
              </a:solidFill>
              <a:latin typeface="Arial"/>
              <a:ea typeface="+mn-ea"/>
              <a:cs typeface="+mn-cs"/>
            </a:rPr>
            <a:t>Technical complexity</a:t>
          </a:r>
        </a:p>
      </dgm:t>
    </dgm:pt>
    <dgm:pt modelId="{43AD387E-4F40-415C-87CB-AE4BEBA3E005}" type="parTrans" cxnId="{04E51EFD-BC74-4BBB-A551-E6075C80285D}">
      <dgm:prSet/>
      <dgm:spPr/>
      <dgm:t>
        <a:bodyPr/>
        <a:lstStyle/>
        <a:p>
          <a:endParaRPr lang="de-CH"/>
        </a:p>
      </dgm:t>
    </dgm:pt>
    <dgm:pt modelId="{36E5F5D2-EABE-42EF-848A-201E38DC2908}" type="sibTrans" cxnId="{04E51EFD-BC74-4BBB-A551-E6075C80285D}">
      <dgm:prSet/>
      <dgm:spPr/>
      <dgm:t>
        <a:bodyPr/>
        <a:lstStyle/>
        <a:p>
          <a:endParaRPr lang="de-CH"/>
        </a:p>
      </dgm:t>
    </dgm:pt>
    <dgm:pt modelId="{851F1421-84BA-4B53-A5CB-DC168ABA9354}">
      <dgm:prSet phldrT="[Text]" custT="1"/>
      <dgm:spPr/>
      <dgm:t>
        <a:bodyPr/>
        <a:lstStyle/>
        <a:p>
          <a:r>
            <a:rPr lang="en-US" sz="1600" kern="1200" noProof="0">
              <a:solidFill>
                <a:prstClr val="black"/>
              </a:solidFill>
              <a:latin typeface="Arial"/>
              <a:ea typeface="+mn-ea"/>
              <a:cs typeface="Arial"/>
            </a:rPr>
            <a:t>Technical sophistication and appropriate methodology</a:t>
          </a:r>
        </a:p>
      </dgm:t>
    </dgm:pt>
    <dgm:pt modelId="{C6A9F984-2784-45B7-AECE-DDC1F239ED08}" type="parTrans" cxnId="{BA953CE3-270E-420E-867A-8A6086C85F7E}">
      <dgm:prSet/>
      <dgm:spPr/>
      <dgm:t>
        <a:bodyPr/>
        <a:lstStyle/>
        <a:p>
          <a:endParaRPr lang="de-CH"/>
        </a:p>
      </dgm:t>
    </dgm:pt>
    <dgm:pt modelId="{9AF8A435-063F-46D4-800A-8378E140FC61}" type="sibTrans" cxnId="{BA953CE3-270E-420E-867A-8A6086C85F7E}">
      <dgm:prSet/>
      <dgm:spPr/>
      <dgm:t>
        <a:bodyPr/>
        <a:lstStyle/>
        <a:p>
          <a:endParaRPr lang="de-CH"/>
        </a:p>
      </dgm:t>
    </dgm:pt>
    <dgm:pt modelId="{5673FE13-EB60-4EE3-A4A2-FC571CAD6914}">
      <dgm:prSet phldrT="[Text]" custT="1"/>
      <dgm:spPr/>
      <dgm:t>
        <a:bodyPr/>
        <a:lstStyle/>
        <a:p>
          <a:pPr marL="0" lvl="0" indent="0" algn="l" defTabSz="1155700">
            <a:lnSpc>
              <a:spcPct val="90000"/>
            </a:lnSpc>
            <a:spcBef>
              <a:spcPct val="0"/>
            </a:spcBef>
            <a:spcAft>
              <a:spcPct val="35000"/>
            </a:spcAft>
            <a:buNone/>
          </a:pPr>
          <a:r>
            <a:rPr lang="en-US" sz="2000" b="1" kern="1200" noProof="0">
              <a:solidFill>
                <a:prstClr val="white"/>
              </a:solidFill>
              <a:latin typeface="Arial"/>
              <a:ea typeface="+mn-ea"/>
              <a:cs typeface="+mn-cs"/>
            </a:rPr>
            <a:t>Execution &amp; Design</a:t>
          </a:r>
        </a:p>
      </dgm:t>
    </dgm:pt>
    <dgm:pt modelId="{78B6738D-9BD5-44D7-BF07-4E8BB977999B}" type="parTrans" cxnId="{17A3F245-2C73-4E63-99FF-FFA4134A1ABE}">
      <dgm:prSet/>
      <dgm:spPr/>
      <dgm:t>
        <a:bodyPr/>
        <a:lstStyle/>
        <a:p>
          <a:endParaRPr lang="de-CH"/>
        </a:p>
      </dgm:t>
    </dgm:pt>
    <dgm:pt modelId="{A7DB55B3-C2C8-402E-9D1C-CC14C7660BF8}" type="sibTrans" cxnId="{17A3F245-2C73-4E63-99FF-FFA4134A1ABE}">
      <dgm:prSet/>
      <dgm:spPr/>
      <dgm:t>
        <a:bodyPr/>
        <a:lstStyle/>
        <a:p>
          <a:endParaRPr lang="de-CH"/>
        </a:p>
      </dgm:t>
    </dgm:pt>
    <dgm:pt modelId="{03D47423-1602-4ED2-9B97-5714F8578301}">
      <dgm:prSet phldrT="[Text]" custT="1"/>
      <dgm:spPr/>
      <dgm:t>
        <a:bodyPr/>
        <a:lstStyle/>
        <a:p>
          <a:r>
            <a:rPr lang="en-US" sz="1600" kern="1200" noProof="0">
              <a:solidFill>
                <a:prstClr val="black"/>
              </a:solidFill>
              <a:latin typeface="Arial"/>
              <a:ea typeface="+mn-ea"/>
              <a:cs typeface="Arial"/>
            </a:rPr>
            <a:t>Usability, functionality, and design quality</a:t>
          </a:r>
        </a:p>
      </dgm:t>
    </dgm:pt>
    <dgm:pt modelId="{821D3C26-AEB3-4CF8-BF45-02D20AE8717B}" type="parTrans" cxnId="{E830176D-00CC-4776-BD40-67F9BF10218D}">
      <dgm:prSet/>
      <dgm:spPr/>
      <dgm:t>
        <a:bodyPr/>
        <a:lstStyle/>
        <a:p>
          <a:endParaRPr lang="de-CH"/>
        </a:p>
      </dgm:t>
    </dgm:pt>
    <dgm:pt modelId="{E35B5750-69F6-4AFD-B832-1FAE1C2015A6}" type="sibTrans" cxnId="{E830176D-00CC-4776-BD40-67F9BF10218D}">
      <dgm:prSet/>
      <dgm:spPr/>
      <dgm:t>
        <a:bodyPr/>
        <a:lstStyle/>
        <a:p>
          <a:endParaRPr lang="de-CH"/>
        </a:p>
      </dgm:t>
    </dgm:pt>
    <dgm:pt modelId="{768D45C5-DCDC-4FEE-AA18-6F16AC1D19EB}">
      <dgm:prSet phldrT="[Text]" custT="1"/>
      <dgm:spPr/>
      <dgm:t>
        <a:bodyPr/>
        <a:lstStyle/>
        <a:p>
          <a:pPr marL="0" lvl="0" indent="0" algn="l" defTabSz="1155700">
            <a:lnSpc>
              <a:spcPct val="90000"/>
            </a:lnSpc>
            <a:spcBef>
              <a:spcPct val="0"/>
            </a:spcBef>
            <a:spcAft>
              <a:spcPct val="35000"/>
            </a:spcAft>
            <a:buNone/>
          </a:pPr>
          <a:r>
            <a:rPr lang="en-US" sz="2000" b="1" kern="1200" noProof="0">
              <a:solidFill>
                <a:prstClr val="white"/>
              </a:solidFill>
              <a:latin typeface="Arial"/>
              <a:ea typeface="+mn-ea"/>
              <a:cs typeface="+mn-cs"/>
            </a:rPr>
            <a:t>Presentation</a:t>
          </a:r>
        </a:p>
      </dgm:t>
    </dgm:pt>
    <dgm:pt modelId="{A9A7BAE1-BEBE-4BFC-8D64-1B8A7A6EDD3C}" type="parTrans" cxnId="{B4D643AB-BDF9-44CF-B234-E29A468A9A84}">
      <dgm:prSet/>
      <dgm:spPr/>
      <dgm:t>
        <a:bodyPr/>
        <a:lstStyle/>
        <a:p>
          <a:endParaRPr lang="de-CH"/>
        </a:p>
      </dgm:t>
    </dgm:pt>
    <dgm:pt modelId="{90B94322-299E-4A11-A22C-67E4F65F2BDC}" type="sibTrans" cxnId="{B4D643AB-BDF9-44CF-B234-E29A468A9A84}">
      <dgm:prSet/>
      <dgm:spPr/>
      <dgm:t>
        <a:bodyPr/>
        <a:lstStyle/>
        <a:p>
          <a:endParaRPr lang="de-CH"/>
        </a:p>
      </dgm:t>
    </dgm:pt>
    <dgm:pt modelId="{3E330D5A-EEBA-489B-9440-D5522CD0B37E}">
      <dgm:prSet phldrT="[Text]" custT="1"/>
      <dgm:spPr/>
      <dgm:t>
        <a:bodyPr/>
        <a:lstStyle/>
        <a:p>
          <a:r>
            <a:rPr lang="en-US" sz="1600" kern="1200" noProof="0">
              <a:solidFill>
                <a:prstClr val="black"/>
              </a:solidFill>
              <a:latin typeface="Arial"/>
              <a:ea typeface="+mn-ea"/>
              <a:cs typeface="Arial"/>
            </a:rPr>
            <a:t>Clarity and significance of project presentation</a:t>
          </a:r>
        </a:p>
      </dgm:t>
    </dgm:pt>
    <dgm:pt modelId="{87286F9A-1A06-4BE0-A3A7-E40187DDB9F4}" type="parTrans" cxnId="{CF414773-C7A9-4191-9C4E-05601553A286}">
      <dgm:prSet/>
      <dgm:spPr/>
      <dgm:t>
        <a:bodyPr/>
        <a:lstStyle/>
        <a:p>
          <a:endParaRPr lang="de-CH"/>
        </a:p>
      </dgm:t>
    </dgm:pt>
    <dgm:pt modelId="{FE995433-B9A1-4B63-82D2-DD984B2A4E24}" type="sibTrans" cxnId="{CF414773-C7A9-4191-9C4E-05601553A286}">
      <dgm:prSet/>
      <dgm:spPr/>
      <dgm:t>
        <a:bodyPr/>
        <a:lstStyle/>
        <a:p>
          <a:endParaRPr lang="de-CH"/>
        </a:p>
      </dgm:t>
    </dgm:pt>
    <dgm:pt modelId="{1898AC98-0553-45F6-AC89-1E6D50F9D90B}" type="pres">
      <dgm:prSet presAssocID="{0982E538-7F94-4DCD-9D62-8A2B30C83D2F}" presName="linear" presStyleCnt="0">
        <dgm:presLayoutVars>
          <dgm:animLvl val="lvl"/>
          <dgm:resizeHandles val="exact"/>
        </dgm:presLayoutVars>
      </dgm:prSet>
      <dgm:spPr/>
    </dgm:pt>
    <dgm:pt modelId="{24981C39-88BC-40F1-96FB-30FC291AEDAB}" type="pres">
      <dgm:prSet presAssocID="{565257E8-642D-446E-AEE8-983185FDAE8C}" presName="parentText" presStyleLbl="node1" presStyleIdx="0" presStyleCnt="5">
        <dgm:presLayoutVars>
          <dgm:chMax val="0"/>
          <dgm:bulletEnabled val="1"/>
        </dgm:presLayoutVars>
      </dgm:prSet>
      <dgm:spPr/>
    </dgm:pt>
    <dgm:pt modelId="{2A901213-AB79-4AD1-B92C-1DA0561BF390}" type="pres">
      <dgm:prSet presAssocID="{565257E8-642D-446E-AEE8-983185FDAE8C}" presName="childText" presStyleLbl="revTx" presStyleIdx="0" presStyleCnt="5">
        <dgm:presLayoutVars>
          <dgm:bulletEnabled val="1"/>
        </dgm:presLayoutVars>
      </dgm:prSet>
      <dgm:spPr/>
    </dgm:pt>
    <dgm:pt modelId="{4E1E33CC-149E-45E3-ABE4-AB3E816AC6CE}" type="pres">
      <dgm:prSet presAssocID="{0D9FF336-8A7F-46D7-80DC-53DDE77C2B2D}" presName="parentText" presStyleLbl="node1" presStyleIdx="1" presStyleCnt="5">
        <dgm:presLayoutVars>
          <dgm:chMax val="0"/>
          <dgm:bulletEnabled val="1"/>
        </dgm:presLayoutVars>
      </dgm:prSet>
      <dgm:spPr/>
    </dgm:pt>
    <dgm:pt modelId="{631C0154-A1A0-4DBC-A225-BA898DDCB716}" type="pres">
      <dgm:prSet presAssocID="{0D9FF336-8A7F-46D7-80DC-53DDE77C2B2D}" presName="childText" presStyleLbl="revTx" presStyleIdx="1" presStyleCnt="5">
        <dgm:presLayoutVars>
          <dgm:bulletEnabled val="1"/>
        </dgm:presLayoutVars>
      </dgm:prSet>
      <dgm:spPr/>
    </dgm:pt>
    <dgm:pt modelId="{90F7E1C3-CCE1-47B1-BD62-EB4C304D0ED6}" type="pres">
      <dgm:prSet presAssocID="{1DBCCFEA-464E-468F-BD6A-7C9EC6C4BA9E}" presName="parentText" presStyleLbl="node1" presStyleIdx="2" presStyleCnt="5">
        <dgm:presLayoutVars>
          <dgm:chMax val="0"/>
          <dgm:bulletEnabled val="1"/>
        </dgm:presLayoutVars>
      </dgm:prSet>
      <dgm:spPr/>
    </dgm:pt>
    <dgm:pt modelId="{641D7078-86A2-4E3D-8DA3-5057F98F1E3F}" type="pres">
      <dgm:prSet presAssocID="{1DBCCFEA-464E-468F-BD6A-7C9EC6C4BA9E}" presName="childText" presStyleLbl="revTx" presStyleIdx="2" presStyleCnt="5">
        <dgm:presLayoutVars>
          <dgm:bulletEnabled val="1"/>
        </dgm:presLayoutVars>
      </dgm:prSet>
      <dgm:spPr/>
    </dgm:pt>
    <dgm:pt modelId="{ACB44254-B2BA-406B-9BCC-0E359D74A115}" type="pres">
      <dgm:prSet presAssocID="{5673FE13-EB60-4EE3-A4A2-FC571CAD6914}" presName="parentText" presStyleLbl="node1" presStyleIdx="3" presStyleCnt="5">
        <dgm:presLayoutVars>
          <dgm:chMax val="0"/>
          <dgm:bulletEnabled val="1"/>
        </dgm:presLayoutVars>
      </dgm:prSet>
      <dgm:spPr/>
    </dgm:pt>
    <dgm:pt modelId="{43C72280-372D-4B51-9073-BAADB42D5698}" type="pres">
      <dgm:prSet presAssocID="{5673FE13-EB60-4EE3-A4A2-FC571CAD6914}" presName="childText" presStyleLbl="revTx" presStyleIdx="3" presStyleCnt="5">
        <dgm:presLayoutVars>
          <dgm:bulletEnabled val="1"/>
        </dgm:presLayoutVars>
      </dgm:prSet>
      <dgm:spPr/>
    </dgm:pt>
    <dgm:pt modelId="{05782740-09DF-4B11-ABC0-E31643C5415C}" type="pres">
      <dgm:prSet presAssocID="{768D45C5-DCDC-4FEE-AA18-6F16AC1D19EB}" presName="parentText" presStyleLbl="node1" presStyleIdx="4" presStyleCnt="5">
        <dgm:presLayoutVars>
          <dgm:chMax val="0"/>
          <dgm:bulletEnabled val="1"/>
        </dgm:presLayoutVars>
      </dgm:prSet>
      <dgm:spPr/>
    </dgm:pt>
    <dgm:pt modelId="{100CEC61-362E-484B-8E3C-DE47D97591AD}" type="pres">
      <dgm:prSet presAssocID="{768D45C5-DCDC-4FEE-AA18-6F16AC1D19EB}" presName="childText" presStyleLbl="revTx" presStyleIdx="4" presStyleCnt="5">
        <dgm:presLayoutVars>
          <dgm:bulletEnabled val="1"/>
        </dgm:presLayoutVars>
      </dgm:prSet>
      <dgm:spPr/>
    </dgm:pt>
  </dgm:ptLst>
  <dgm:cxnLst>
    <dgm:cxn modelId="{A555AC12-475F-4008-9E59-DAA4483003DF}" srcId="{0D9FF336-8A7F-46D7-80DC-53DDE77C2B2D}" destId="{2E3A25C8-634E-4AB9-B10E-0CAA82D27F17}" srcOrd="0" destOrd="0" parTransId="{5DEE37D9-FDEE-4754-8F8E-4DFC9163BB29}" sibTransId="{ABD3A61F-2890-4342-ACA4-E75E0437AD72}"/>
    <dgm:cxn modelId="{95003527-04E4-4ACC-9006-CB08042AED78}" srcId="{0982E538-7F94-4DCD-9D62-8A2B30C83D2F}" destId="{0D9FF336-8A7F-46D7-80DC-53DDE77C2B2D}" srcOrd="1" destOrd="0" parTransId="{3E4BB98F-EDBE-4C98-8509-1625D24F4919}" sibTransId="{43F6779B-F97F-4039-A083-1F4983CFDF07}"/>
    <dgm:cxn modelId="{E4F6293D-06FD-42AE-A847-F16AFD4A084C}" type="presOf" srcId="{851F1421-84BA-4B53-A5CB-DC168ABA9354}" destId="{641D7078-86A2-4E3D-8DA3-5057F98F1E3F}" srcOrd="0" destOrd="0" presId="urn:microsoft.com/office/officeart/2005/8/layout/vList2"/>
    <dgm:cxn modelId="{17A3F245-2C73-4E63-99FF-FFA4134A1ABE}" srcId="{0982E538-7F94-4DCD-9D62-8A2B30C83D2F}" destId="{5673FE13-EB60-4EE3-A4A2-FC571CAD6914}" srcOrd="3" destOrd="0" parTransId="{78B6738D-9BD5-44D7-BF07-4E8BB977999B}" sibTransId="{A7DB55B3-C2C8-402E-9D1C-CC14C7660BF8}"/>
    <dgm:cxn modelId="{19A0E54A-2295-4A78-8F02-79847CE1E76A}" type="presOf" srcId="{0D9FF336-8A7F-46D7-80DC-53DDE77C2B2D}" destId="{4E1E33CC-149E-45E3-ABE4-AB3E816AC6CE}" srcOrd="0" destOrd="0" presId="urn:microsoft.com/office/officeart/2005/8/layout/vList2"/>
    <dgm:cxn modelId="{B63BFC6A-B859-41D1-A195-721ED1715FAF}" type="presOf" srcId="{0982E538-7F94-4DCD-9D62-8A2B30C83D2F}" destId="{1898AC98-0553-45F6-AC89-1E6D50F9D90B}" srcOrd="0" destOrd="0" presId="urn:microsoft.com/office/officeart/2005/8/layout/vList2"/>
    <dgm:cxn modelId="{E830176D-00CC-4776-BD40-67F9BF10218D}" srcId="{5673FE13-EB60-4EE3-A4A2-FC571CAD6914}" destId="{03D47423-1602-4ED2-9B97-5714F8578301}" srcOrd="0" destOrd="0" parTransId="{821D3C26-AEB3-4CF8-BF45-02D20AE8717B}" sibTransId="{E35B5750-69F6-4AFD-B832-1FAE1C2015A6}"/>
    <dgm:cxn modelId="{D964E570-9D40-438F-BE72-2D2313054305}" srcId="{0982E538-7F94-4DCD-9D62-8A2B30C83D2F}" destId="{565257E8-642D-446E-AEE8-983185FDAE8C}" srcOrd="0" destOrd="0" parTransId="{5168B1C9-8D85-4B47-BF24-212A93130976}" sibTransId="{F9E71D44-7EE7-4123-87BE-B7778DC8768E}"/>
    <dgm:cxn modelId="{7A2C0C71-A1D7-4EA6-8FF1-8471236E76E0}" type="presOf" srcId="{768D45C5-DCDC-4FEE-AA18-6F16AC1D19EB}" destId="{05782740-09DF-4B11-ABC0-E31643C5415C}" srcOrd="0" destOrd="0" presId="urn:microsoft.com/office/officeart/2005/8/layout/vList2"/>
    <dgm:cxn modelId="{CF414773-C7A9-4191-9C4E-05601553A286}" srcId="{768D45C5-DCDC-4FEE-AA18-6F16AC1D19EB}" destId="{3E330D5A-EEBA-489B-9440-D5522CD0B37E}" srcOrd="0" destOrd="0" parTransId="{87286F9A-1A06-4BE0-A3A7-E40187DDB9F4}" sibTransId="{FE995433-B9A1-4B63-82D2-DD984B2A4E24}"/>
    <dgm:cxn modelId="{B35C5E84-F2B3-4036-9B95-4346B09B75D6}" type="presOf" srcId="{FE0F3E9B-B237-4B6F-BA1D-CE9895A507CD}" destId="{2A901213-AB79-4AD1-B92C-1DA0561BF390}" srcOrd="0" destOrd="0" presId="urn:microsoft.com/office/officeart/2005/8/layout/vList2"/>
    <dgm:cxn modelId="{DE3738A1-4712-4D46-A45C-DB9EDCBAD854}" type="presOf" srcId="{565257E8-642D-446E-AEE8-983185FDAE8C}" destId="{24981C39-88BC-40F1-96FB-30FC291AEDAB}" srcOrd="0" destOrd="0" presId="urn:microsoft.com/office/officeart/2005/8/layout/vList2"/>
    <dgm:cxn modelId="{F5F73CA5-5AF1-4CE0-9AF5-F6DB121AF312}" type="presOf" srcId="{03D47423-1602-4ED2-9B97-5714F8578301}" destId="{43C72280-372D-4B51-9073-BAADB42D5698}" srcOrd="0" destOrd="0" presId="urn:microsoft.com/office/officeart/2005/8/layout/vList2"/>
    <dgm:cxn modelId="{B4D643AB-BDF9-44CF-B234-E29A468A9A84}" srcId="{0982E538-7F94-4DCD-9D62-8A2B30C83D2F}" destId="{768D45C5-DCDC-4FEE-AA18-6F16AC1D19EB}" srcOrd="4" destOrd="0" parTransId="{A9A7BAE1-BEBE-4BFC-8D64-1B8A7A6EDD3C}" sibTransId="{90B94322-299E-4A11-A22C-67E4F65F2BDC}"/>
    <dgm:cxn modelId="{5BF39FB7-5629-4F87-811B-6F63F76F3CC9}" type="presOf" srcId="{2E3A25C8-634E-4AB9-B10E-0CAA82D27F17}" destId="{631C0154-A1A0-4DBC-A225-BA898DDCB716}" srcOrd="0" destOrd="0" presId="urn:microsoft.com/office/officeart/2005/8/layout/vList2"/>
    <dgm:cxn modelId="{2CFBD8B7-69A2-48F7-89EA-6EDE22E2BC11}" type="presOf" srcId="{1DBCCFEA-464E-468F-BD6A-7C9EC6C4BA9E}" destId="{90F7E1C3-CCE1-47B1-BD62-EB4C304D0ED6}" srcOrd="0" destOrd="0" presId="urn:microsoft.com/office/officeart/2005/8/layout/vList2"/>
    <dgm:cxn modelId="{363581CA-4BC5-418C-8EB3-20D31D7C9773}" srcId="{565257E8-642D-446E-AEE8-983185FDAE8C}" destId="{FE0F3E9B-B237-4B6F-BA1D-CE9895A507CD}" srcOrd="0" destOrd="0" parTransId="{724638DB-6B8C-4E4B-B908-B2F5AFDE9117}" sibTransId="{3DD1F6DF-F9A9-4CAD-9315-D82D52C88781}"/>
    <dgm:cxn modelId="{FE99C5D1-AD81-4DA0-96CF-3D07A4E07A6A}" type="presOf" srcId="{5673FE13-EB60-4EE3-A4A2-FC571CAD6914}" destId="{ACB44254-B2BA-406B-9BCC-0E359D74A115}" srcOrd="0" destOrd="0" presId="urn:microsoft.com/office/officeart/2005/8/layout/vList2"/>
    <dgm:cxn modelId="{065658D8-C6EF-4109-8F1A-486AD55860E9}" type="presOf" srcId="{3E330D5A-EEBA-489B-9440-D5522CD0B37E}" destId="{100CEC61-362E-484B-8E3C-DE47D97591AD}" srcOrd="0" destOrd="0" presId="urn:microsoft.com/office/officeart/2005/8/layout/vList2"/>
    <dgm:cxn modelId="{BA953CE3-270E-420E-867A-8A6086C85F7E}" srcId="{1DBCCFEA-464E-468F-BD6A-7C9EC6C4BA9E}" destId="{851F1421-84BA-4B53-A5CB-DC168ABA9354}" srcOrd="0" destOrd="0" parTransId="{C6A9F984-2784-45B7-AECE-DDC1F239ED08}" sibTransId="{9AF8A435-063F-46D4-800A-8378E140FC61}"/>
    <dgm:cxn modelId="{04E51EFD-BC74-4BBB-A551-E6075C80285D}" srcId="{0982E538-7F94-4DCD-9D62-8A2B30C83D2F}" destId="{1DBCCFEA-464E-468F-BD6A-7C9EC6C4BA9E}" srcOrd="2" destOrd="0" parTransId="{43AD387E-4F40-415C-87CB-AE4BEBA3E005}" sibTransId="{36E5F5D2-EABE-42EF-848A-201E38DC2908}"/>
    <dgm:cxn modelId="{087B7718-09BE-47EC-8B16-B6090677D127}" type="presParOf" srcId="{1898AC98-0553-45F6-AC89-1E6D50F9D90B}" destId="{24981C39-88BC-40F1-96FB-30FC291AEDAB}" srcOrd="0" destOrd="0" presId="urn:microsoft.com/office/officeart/2005/8/layout/vList2"/>
    <dgm:cxn modelId="{77E02CCC-7AAE-45B7-BA61-DD7E3A61AD03}" type="presParOf" srcId="{1898AC98-0553-45F6-AC89-1E6D50F9D90B}" destId="{2A901213-AB79-4AD1-B92C-1DA0561BF390}" srcOrd="1" destOrd="0" presId="urn:microsoft.com/office/officeart/2005/8/layout/vList2"/>
    <dgm:cxn modelId="{8C23ABA0-A20D-4597-B407-55F672FFFC39}" type="presParOf" srcId="{1898AC98-0553-45F6-AC89-1E6D50F9D90B}" destId="{4E1E33CC-149E-45E3-ABE4-AB3E816AC6CE}" srcOrd="2" destOrd="0" presId="urn:microsoft.com/office/officeart/2005/8/layout/vList2"/>
    <dgm:cxn modelId="{9BD96233-B2FE-4E49-942F-4A86D07B6A49}" type="presParOf" srcId="{1898AC98-0553-45F6-AC89-1E6D50F9D90B}" destId="{631C0154-A1A0-4DBC-A225-BA898DDCB716}" srcOrd="3" destOrd="0" presId="urn:microsoft.com/office/officeart/2005/8/layout/vList2"/>
    <dgm:cxn modelId="{D1A9825E-80E2-4843-8F10-38DA2769310C}" type="presParOf" srcId="{1898AC98-0553-45F6-AC89-1E6D50F9D90B}" destId="{90F7E1C3-CCE1-47B1-BD62-EB4C304D0ED6}" srcOrd="4" destOrd="0" presId="urn:microsoft.com/office/officeart/2005/8/layout/vList2"/>
    <dgm:cxn modelId="{F6A91187-8280-4AA3-8B57-E0ECB32B8787}" type="presParOf" srcId="{1898AC98-0553-45F6-AC89-1E6D50F9D90B}" destId="{641D7078-86A2-4E3D-8DA3-5057F98F1E3F}" srcOrd="5" destOrd="0" presId="urn:microsoft.com/office/officeart/2005/8/layout/vList2"/>
    <dgm:cxn modelId="{F1392CA9-759B-4D4D-98E1-E9BC339EE6AC}" type="presParOf" srcId="{1898AC98-0553-45F6-AC89-1E6D50F9D90B}" destId="{ACB44254-B2BA-406B-9BCC-0E359D74A115}" srcOrd="6" destOrd="0" presId="urn:microsoft.com/office/officeart/2005/8/layout/vList2"/>
    <dgm:cxn modelId="{B90D46A5-0846-412A-AF46-26799427BDC1}" type="presParOf" srcId="{1898AC98-0553-45F6-AC89-1E6D50F9D90B}" destId="{43C72280-372D-4B51-9073-BAADB42D5698}" srcOrd="7" destOrd="0" presId="urn:microsoft.com/office/officeart/2005/8/layout/vList2"/>
    <dgm:cxn modelId="{7CCC2D87-07C2-4450-B067-87A340315080}" type="presParOf" srcId="{1898AC98-0553-45F6-AC89-1E6D50F9D90B}" destId="{05782740-09DF-4B11-ABC0-E31643C5415C}" srcOrd="8" destOrd="0" presId="urn:microsoft.com/office/officeart/2005/8/layout/vList2"/>
    <dgm:cxn modelId="{B3B07234-AEEF-47B6-A805-57F5C354EDA8}" type="presParOf" srcId="{1898AC98-0553-45F6-AC89-1E6D50F9D90B}" destId="{100CEC61-362E-484B-8E3C-DE47D97591AD}"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05C70-65D7-4951-A2D1-46C3CCB4A218}">
      <dsp:nvSpPr>
        <dsp:cNvPr id="0" name=""/>
        <dsp:cNvSpPr/>
      </dsp:nvSpPr>
      <dsp:spPr>
        <a:xfrm>
          <a:off x="1540836" y="29714"/>
          <a:ext cx="1426304" cy="1426304"/>
        </a:xfrm>
        <a:prstGeom prst="ellipse">
          <a:avLst/>
        </a:prstGeom>
        <a:solidFill>
          <a:schemeClr val="accent3">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noProof="0"/>
            <a:t>Supporting Teachers</a:t>
          </a:r>
        </a:p>
      </dsp:txBody>
      <dsp:txXfrm>
        <a:off x="1731010" y="279317"/>
        <a:ext cx="1045956" cy="641836"/>
      </dsp:txXfrm>
    </dsp:sp>
    <dsp:sp modelId="{EA9805FF-C9A5-491B-BCC3-360259F29D7E}">
      <dsp:nvSpPr>
        <dsp:cNvPr id="0" name=""/>
        <dsp:cNvSpPr/>
      </dsp:nvSpPr>
      <dsp:spPr>
        <a:xfrm>
          <a:off x="2055494" y="921154"/>
          <a:ext cx="1426304" cy="1426304"/>
        </a:xfrm>
        <a:prstGeom prst="ellipse">
          <a:avLst/>
        </a:prstGeom>
        <a:solidFill>
          <a:schemeClr val="accent3">
            <a:shade val="80000"/>
            <a:alpha val="50000"/>
            <a:hueOff val="93104"/>
            <a:satOff val="8969"/>
            <a:lumOff val="124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noProof="0"/>
            <a:t>Monitoring Children’s Development</a:t>
          </a:r>
        </a:p>
      </dsp:txBody>
      <dsp:txXfrm>
        <a:off x="2491706" y="1289616"/>
        <a:ext cx="855782" cy="784467"/>
      </dsp:txXfrm>
    </dsp:sp>
    <dsp:sp modelId="{FADF270F-03B6-47A2-B57B-EF94D2F63DA4}">
      <dsp:nvSpPr>
        <dsp:cNvPr id="0" name=""/>
        <dsp:cNvSpPr/>
      </dsp:nvSpPr>
      <dsp:spPr>
        <a:xfrm>
          <a:off x="1026178" y="921154"/>
          <a:ext cx="1426304" cy="1426304"/>
        </a:xfrm>
        <a:prstGeom prst="ellipse">
          <a:avLst/>
        </a:prstGeom>
        <a:solidFill>
          <a:schemeClr val="accent3">
            <a:shade val="80000"/>
            <a:alpha val="50000"/>
            <a:hueOff val="186207"/>
            <a:satOff val="17938"/>
            <a:lumOff val="249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noProof="0"/>
            <a:t>Enhancing Transparency for Parents</a:t>
          </a:r>
        </a:p>
      </dsp:txBody>
      <dsp:txXfrm>
        <a:off x="1160488" y="1289616"/>
        <a:ext cx="855782" cy="78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35709-E988-41F3-8623-D5737CA365A3}">
      <dsp:nvSpPr>
        <dsp:cNvPr id="0" name=""/>
        <dsp:cNvSpPr/>
      </dsp:nvSpPr>
      <dsp:spPr>
        <a:xfrm rot="16200000">
          <a:off x="1106765" y="960574"/>
          <a:ext cx="3400271" cy="3425938"/>
        </a:xfrm>
        <a:prstGeom prst="round2SameRect">
          <a:avLst>
            <a:gd name="adj1" fmla="val 16670"/>
            <a:gd name="adj2" fmla="val 0"/>
          </a:avLst>
        </a:prstGeom>
        <a:solidFill>
          <a:schemeClr val="accent3">
            <a:lumMod val="20000"/>
            <a:lumOff val="80000"/>
            <a:alpha val="70000"/>
          </a:schemeClr>
        </a:solidFill>
        <a:ln w="28575" cap="flat" cmpd="sng" algn="ctr">
          <a:solidFill>
            <a:schemeClr val="bg1"/>
          </a:solidFill>
          <a:prstDash val="solid"/>
        </a:ln>
        <a:effectLst/>
      </dsp:spPr>
      <dsp:style>
        <a:lnRef idx="1">
          <a:schemeClr val="accent1"/>
        </a:lnRef>
        <a:fillRef idx="3">
          <a:schemeClr val="accent1"/>
        </a:fillRef>
        <a:effectRef idx="2">
          <a:schemeClr val="accent1"/>
        </a:effectRef>
        <a:fontRef idx="minor">
          <a:schemeClr val="lt1"/>
        </a:fontRef>
      </dsp:style>
      <dsp:txBody>
        <a:bodyPr rot="0" spcFirstLastPara="0" vertOverflow="overflow" horzOverflow="overflow" vert="horz" wrap="square" lIns="36000" tIns="36000" rIns="36000" bIns="36000" numCol="1" spcCol="1270" rtlCol="0" fromWordArt="0" anchor="ctr" anchorCtr="0" forceAA="0" compatLnSpc="1">
          <a:prstTxWarp prst="textNoShape">
            <a:avLst/>
          </a:prstTxWarp>
          <a:noAutofit/>
        </a:bodyPr>
        <a:lstStyle/>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Enables creation of specific learning objectives aligned with competencies when needed</a:t>
          </a:r>
        </a:p>
        <a:p>
          <a:pPr marL="0" lvl="0" indent="0" algn="l" defTabSz="457200" rtl="0" eaLnBrk="1" latinLnBrk="0" hangingPunct="1">
            <a:lnSpc>
              <a:spcPct val="90000"/>
            </a:lnSpc>
            <a:spcBef>
              <a:spcPct val="0"/>
            </a:spcBef>
            <a:spcAft>
              <a:spcPct val="35000"/>
            </a:spcAft>
            <a:buNone/>
          </a:pPr>
          <a:endParaRPr lang="en-US" sz="1400" kern="1200" noProof="0">
            <a:solidFill>
              <a:schemeClr val="tx1"/>
            </a:solidFill>
            <a:latin typeface="Arial" panose="020B0604020202020204" pitchFamily="34" charset="0"/>
            <a:ea typeface="+mn-ea"/>
            <a:cs typeface="Arial" panose="020B0604020202020204" pitchFamily="34" charset="0"/>
          </a:endParaRPr>
        </a:p>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Facilitates finding and leveraging overlaps in competencies to build comprehensive learning objectives, while also identifying gaps in the assessment of Curriculum 21</a:t>
          </a:r>
        </a:p>
        <a:p>
          <a:pPr marL="0" lvl="0" indent="0" algn="l" defTabSz="457200" rtl="0" eaLnBrk="1" latinLnBrk="0" hangingPunct="1">
            <a:lnSpc>
              <a:spcPct val="90000"/>
            </a:lnSpc>
            <a:spcBef>
              <a:spcPct val="0"/>
            </a:spcBef>
            <a:spcAft>
              <a:spcPct val="35000"/>
            </a:spcAft>
            <a:buNone/>
          </a:pPr>
          <a:endParaRPr lang="en-US" sz="1400" kern="1200" noProof="0">
            <a:solidFill>
              <a:schemeClr val="tx1"/>
            </a:solidFill>
            <a:latin typeface="Arial" panose="020B0604020202020204" pitchFamily="34" charset="0"/>
            <a:ea typeface="+mn-ea"/>
            <a:cs typeface="Arial" panose="020B0604020202020204" pitchFamily="34" charset="0"/>
          </a:endParaRPr>
        </a:p>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Tracks and displays student’s progress in alignment with Curriculum 21</a:t>
          </a:r>
        </a:p>
      </dsp:txBody>
      <dsp:txXfrm rot="5400000">
        <a:off x="1259949" y="1139425"/>
        <a:ext cx="3259921" cy="3068237"/>
      </dsp:txXfrm>
    </dsp:sp>
    <dsp:sp modelId="{E05D8594-0839-4856-9067-F43195A399A0}">
      <dsp:nvSpPr>
        <dsp:cNvPr id="0" name=""/>
        <dsp:cNvSpPr/>
      </dsp:nvSpPr>
      <dsp:spPr>
        <a:xfrm rot="5400000">
          <a:off x="4944140" y="965156"/>
          <a:ext cx="3475179" cy="3416775"/>
        </a:xfrm>
        <a:prstGeom prst="round2SameRect">
          <a:avLst>
            <a:gd name="adj1" fmla="val 16670"/>
            <a:gd name="adj2" fmla="val 0"/>
          </a:avLst>
        </a:prstGeom>
        <a:solidFill>
          <a:schemeClr val="accent3">
            <a:lumMod val="20000"/>
            <a:lumOff val="80000"/>
            <a:alpha val="70000"/>
          </a:schemeClr>
        </a:solidFill>
        <a:ln w="28575" cap="flat" cmpd="sng" algn="ctr">
          <a:solidFill>
            <a:schemeClr val="bg1"/>
          </a:solidFill>
          <a:prstDash val="solid"/>
        </a:ln>
        <a:effectLst/>
      </dsp:spPr>
      <dsp:style>
        <a:lnRef idx="1">
          <a:schemeClr val="accent1"/>
        </a:lnRef>
        <a:fillRef idx="3">
          <a:schemeClr val="accent1"/>
        </a:fillRef>
        <a:effectRef idx="2">
          <a:schemeClr val="accent1"/>
        </a:effectRef>
        <a:fontRef idx="minor">
          <a:schemeClr val="lt1"/>
        </a:fontRef>
      </dsp:style>
      <dsp:txBody>
        <a:bodyPr rot="0" spcFirstLastPara="0" vertOverflow="overflow" horzOverflow="overflow" vert="horz" wrap="square" lIns="36000" tIns="36000" rIns="36000" bIns="36000" numCol="1" spcCol="1270" rtlCol="0" fromWordArt="0" anchor="ctr" anchorCtr="0" forceAA="0" compatLnSpc="1">
          <a:prstTxWarp prst="textNoShape">
            <a:avLst/>
          </a:prstTxWarp>
          <a:noAutofit/>
        </a:bodyPr>
        <a:lstStyle/>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Provides a clear overview of various evaluations, including observations and test results</a:t>
          </a:r>
        </a:p>
        <a:p>
          <a:pPr marL="0" lvl="0" indent="0" algn="l" defTabSz="457200" rtl="0" eaLnBrk="1" latinLnBrk="0" hangingPunct="1">
            <a:lnSpc>
              <a:spcPct val="90000"/>
            </a:lnSpc>
            <a:spcBef>
              <a:spcPct val="0"/>
            </a:spcBef>
            <a:spcAft>
              <a:spcPct val="35000"/>
            </a:spcAft>
            <a:buNone/>
          </a:pPr>
          <a:endParaRPr lang="en-US" sz="1400" kern="1200" noProof="0">
            <a:solidFill>
              <a:schemeClr val="tx1"/>
            </a:solidFill>
            <a:latin typeface="Arial" panose="020B0604020202020204" pitchFamily="34" charset="0"/>
            <a:ea typeface="+mn-ea"/>
            <a:cs typeface="Arial" panose="020B0604020202020204" pitchFamily="34" charset="0"/>
          </a:endParaRPr>
        </a:p>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Visually aggregates information to aid teachers in the grading process</a:t>
          </a:r>
        </a:p>
        <a:p>
          <a:pPr marL="0" lvl="0" indent="0" algn="l" defTabSz="457200" rtl="0" eaLnBrk="1" latinLnBrk="0" hangingPunct="1">
            <a:lnSpc>
              <a:spcPct val="90000"/>
            </a:lnSpc>
            <a:spcBef>
              <a:spcPct val="0"/>
            </a:spcBef>
            <a:spcAft>
              <a:spcPct val="35000"/>
            </a:spcAft>
            <a:buNone/>
          </a:pPr>
          <a:endParaRPr lang="en-US" sz="1400" kern="1200" noProof="0">
            <a:solidFill>
              <a:schemeClr val="tx1"/>
            </a:solidFill>
            <a:latin typeface="Arial" panose="020B0604020202020204" pitchFamily="34" charset="0"/>
            <a:ea typeface="+mn-ea"/>
            <a:cs typeface="Arial" panose="020B0604020202020204" pitchFamily="34" charset="0"/>
          </a:endParaRPr>
        </a:p>
        <a:p>
          <a:pPr marL="0" lvl="0" indent="0" algn="l" defTabSz="457200" rtl="0" eaLnBrk="1" latinLnBrk="0" hangingPunct="1">
            <a:lnSpc>
              <a:spcPct val="90000"/>
            </a:lnSpc>
            <a:spcBef>
              <a:spcPct val="0"/>
            </a:spcBef>
            <a:spcAft>
              <a:spcPct val="35000"/>
            </a:spcAft>
            <a:buNone/>
          </a:pPr>
          <a:r>
            <a:rPr lang="en-US" sz="1400" kern="1200" noProof="0">
              <a:solidFill>
                <a:schemeClr val="tx1"/>
              </a:solidFill>
              <a:latin typeface="Arial" panose="020B0604020202020204" pitchFamily="34" charset="0"/>
              <a:ea typeface="+mn-ea"/>
              <a:cs typeface="Arial" panose="020B0604020202020204" pitchFamily="34" charset="0"/>
            </a:rPr>
            <a:t>Makes evaluations understandable to parents and students</a:t>
          </a:r>
        </a:p>
      </dsp:txBody>
      <dsp:txXfrm rot="-5400000">
        <a:off x="4973343" y="1102777"/>
        <a:ext cx="3249952" cy="3141533"/>
      </dsp:txXfrm>
    </dsp:sp>
    <dsp:sp modelId="{10109BEB-A220-4DC5-AFC1-71DCF91E812B}">
      <dsp:nvSpPr>
        <dsp:cNvPr id="0" name=""/>
        <dsp:cNvSpPr/>
      </dsp:nvSpPr>
      <dsp:spPr>
        <a:xfrm>
          <a:off x="3737489" y="90297"/>
          <a:ext cx="2172280" cy="2172175"/>
        </a:xfrm>
        <a:prstGeom prst="circularArrow">
          <a:avLst>
            <a:gd name="adj1" fmla="val 12500"/>
            <a:gd name="adj2" fmla="val 1142322"/>
            <a:gd name="adj3" fmla="val 20457678"/>
            <a:gd name="adj4" fmla="val 10800000"/>
            <a:gd name="adj5" fmla="val 125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9C276F-88ED-4B77-A19B-ED54CDB9BE68}">
      <dsp:nvSpPr>
        <dsp:cNvPr id="0" name=""/>
        <dsp:cNvSpPr/>
      </dsp:nvSpPr>
      <dsp:spPr>
        <a:xfrm rot="10800000">
          <a:off x="3737489" y="3040105"/>
          <a:ext cx="2172280" cy="2172175"/>
        </a:xfrm>
        <a:prstGeom prst="circularArrow">
          <a:avLst>
            <a:gd name="adj1" fmla="val 12500"/>
            <a:gd name="adj2" fmla="val 1142322"/>
            <a:gd name="adj3" fmla="val 20457678"/>
            <a:gd name="adj4" fmla="val 10800000"/>
            <a:gd name="adj5" fmla="val 125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81C39-88BC-40F1-96FB-30FC291AEDAB}">
      <dsp:nvSpPr>
        <dsp:cNvPr id="0" name=""/>
        <dsp:cNvSpPr/>
      </dsp:nvSpPr>
      <dsp:spPr>
        <a:xfrm>
          <a:off x="0" y="67509"/>
          <a:ext cx="546931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noProof="0"/>
            <a:t>Creativity &amp; Innovation</a:t>
          </a:r>
          <a:endParaRPr lang="en-US" sz="2000" kern="1200" noProof="0"/>
        </a:p>
      </dsp:txBody>
      <dsp:txXfrm>
        <a:off x="27415" y="94924"/>
        <a:ext cx="5414480" cy="506770"/>
      </dsp:txXfrm>
    </dsp:sp>
    <dsp:sp modelId="{2A901213-AB79-4AD1-B92C-1DA0561BF390}">
      <dsp:nvSpPr>
        <dsp:cNvPr id="0" name=""/>
        <dsp:cNvSpPr/>
      </dsp:nvSpPr>
      <dsp:spPr>
        <a:xfrm>
          <a:off x="0" y="629109"/>
          <a:ext cx="546931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solidFill>
                <a:prstClr val="black"/>
              </a:solidFill>
              <a:latin typeface="Arial"/>
              <a:ea typeface="+mn-ea"/>
              <a:cs typeface="Arial"/>
            </a:rPr>
            <a:t>Novelty and differentiation of the solution </a:t>
          </a:r>
        </a:p>
      </dsp:txBody>
      <dsp:txXfrm>
        <a:off x="0" y="629109"/>
        <a:ext cx="5469310" cy="496800"/>
      </dsp:txXfrm>
    </dsp:sp>
    <dsp:sp modelId="{4E1E33CC-149E-45E3-ABE4-AB3E816AC6CE}">
      <dsp:nvSpPr>
        <dsp:cNvPr id="0" name=""/>
        <dsp:cNvSpPr/>
      </dsp:nvSpPr>
      <dsp:spPr>
        <a:xfrm>
          <a:off x="0" y="1125909"/>
          <a:ext cx="546931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noProof="0">
              <a:solidFill>
                <a:prstClr val="white"/>
              </a:solidFill>
              <a:latin typeface="Arial"/>
              <a:ea typeface="+mn-ea"/>
              <a:cs typeface="+mn-cs"/>
            </a:rPr>
            <a:t>Usefulness</a:t>
          </a:r>
        </a:p>
      </dsp:txBody>
      <dsp:txXfrm>
        <a:off x="27415" y="1153324"/>
        <a:ext cx="5414480" cy="506770"/>
      </dsp:txXfrm>
    </dsp:sp>
    <dsp:sp modelId="{631C0154-A1A0-4DBC-A225-BA898DDCB716}">
      <dsp:nvSpPr>
        <dsp:cNvPr id="0" name=""/>
        <dsp:cNvSpPr/>
      </dsp:nvSpPr>
      <dsp:spPr>
        <a:xfrm>
          <a:off x="0" y="1687509"/>
          <a:ext cx="546931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solidFill>
                <a:prstClr val="black"/>
              </a:solidFill>
              <a:latin typeface="Arial"/>
              <a:ea typeface="+mn-ea"/>
              <a:cs typeface="Arial"/>
            </a:rPr>
            <a:t>Relevance and practicality for diverse users</a:t>
          </a:r>
        </a:p>
      </dsp:txBody>
      <dsp:txXfrm>
        <a:off x="0" y="1687509"/>
        <a:ext cx="5469310" cy="496800"/>
      </dsp:txXfrm>
    </dsp:sp>
    <dsp:sp modelId="{90F7E1C3-CCE1-47B1-BD62-EB4C304D0ED6}">
      <dsp:nvSpPr>
        <dsp:cNvPr id="0" name=""/>
        <dsp:cNvSpPr/>
      </dsp:nvSpPr>
      <dsp:spPr>
        <a:xfrm>
          <a:off x="0" y="2184309"/>
          <a:ext cx="546931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noProof="0">
              <a:solidFill>
                <a:prstClr val="white"/>
              </a:solidFill>
              <a:latin typeface="Arial"/>
              <a:ea typeface="+mn-ea"/>
              <a:cs typeface="+mn-cs"/>
            </a:rPr>
            <a:t>Technical complexity</a:t>
          </a:r>
        </a:p>
      </dsp:txBody>
      <dsp:txXfrm>
        <a:off x="27415" y="2211724"/>
        <a:ext cx="5414480" cy="506770"/>
      </dsp:txXfrm>
    </dsp:sp>
    <dsp:sp modelId="{641D7078-86A2-4E3D-8DA3-5057F98F1E3F}">
      <dsp:nvSpPr>
        <dsp:cNvPr id="0" name=""/>
        <dsp:cNvSpPr/>
      </dsp:nvSpPr>
      <dsp:spPr>
        <a:xfrm>
          <a:off x="0" y="2745909"/>
          <a:ext cx="546931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solidFill>
                <a:prstClr val="black"/>
              </a:solidFill>
              <a:latin typeface="Arial"/>
              <a:ea typeface="+mn-ea"/>
              <a:cs typeface="Arial"/>
            </a:rPr>
            <a:t>Technical sophistication and appropriate methodology</a:t>
          </a:r>
        </a:p>
      </dsp:txBody>
      <dsp:txXfrm>
        <a:off x="0" y="2745909"/>
        <a:ext cx="5469310" cy="496800"/>
      </dsp:txXfrm>
    </dsp:sp>
    <dsp:sp modelId="{ACB44254-B2BA-406B-9BCC-0E359D74A115}">
      <dsp:nvSpPr>
        <dsp:cNvPr id="0" name=""/>
        <dsp:cNvSpPr/>
      </dsp:nvSpPr>
      <dsp:spPr>
        <a:xfrm>
          <a:off x="0" y="3242709"/>
          <a:ext cx="546931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155700">
            <a:lnSpc>
              <a:spcPct val="90000"/>
            </a:lnSpc>
            <a:spcBef>
              <a:spcPct val="0"/>
            </a:spcBef>
            <a:spcAft>
              <a:spcPct val="35000"/>
            </a:spcAft>
            <a:buNone/>
          </a:pPr>
          <a:r>
            <a:rPr lang="en-US" sz="2000" b="1" kern="1200" noProof="0">
              <a:solidFill>
                <a:prstClr val="white"/>
              </a:solidFill>
              <a:latin typeface="Arial"/>
              <a:ea typeface="+mn-ea"/>
              <a:cs typeface="+mn-cs"/>
            </a:rPr>
            <a:t>Execution &amp; Design</a:t>
          </a:r>
        </a:p>
      </dsp:txBody>
      <dsp:txXfrm>
        <a:off x="27415" y="3270124"/>
        <a:ext cx="5414480" cy="506770"/>
      </dsp:txXfrm>
    </dsp:sp>
    <dsp:sp modelId="{43C72280-372D-4B51-9073-BAADB42D5698}">
      <dsp:nvSpPr>
        <dsp:cNvPr id="0" name=""/>
        <dsp:cNvSpPr/>
      </dsp:nvSpPr>
      <dsp:spPr>
        <a:xfrm>
          <a:off x="0" y="3804309"/>
          <a:ext cx="546931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solidFill>
                <a:prstClr val="black"/>
              </a:solidFill>
              <a:latin typeface="Arial"/>
              <a:ea typeface="+mn-ea"/>
              <a:cs typeface="Arial"/>
            </a:rPr>
            <a:t>Usability, functionality, and design quality</a:t>
          </a:r>
        </a:p>
      </dsp:txBody>
      <dsp:txXfrm>
        <a:off x="0" y="3804309"/>
        <a:ext cx="5469310" cy="496800"/>
      </dsp:txXfrm>
    </dsp:sp>
    <dsp:sp modelId="{05782740-09DF-4B11-ABC0-E31643C5415C}">
      <dsp:nvSpPr>
        <dsp:cNvPr id="0" name=""/>
        <dsp:cNvSpPr/>
      </dsp:nvSpPr>
      <dsp:spPr>
        <a:xfrm>
          <a:off x="0" y="4301109"/>
          <a:ext cx="546931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155700">
            <a:lnSpc>
              <a:spcPct val="90000"/>
            </a:lnSpc>
            <a:spcBef>
              <a:spcPct val="0"/>
            </a:spcBef>
            <a:spcAft>
              <a:spcPct val="35000"/>
            </a:spcAft>
            <a:buNone/>
          </a:pPr>
          <a:r>
            <a:rPr lang="en-US" sz="2000" b="1" kern="1200" noProof="0">
              <a:solidFill>
                <a:prstClr val="white"/>
              </a:solidFill>
              <a:latin typeface="Arial"/>
              <a:ea typeface="+mn-ea"/>
              <a:cs typeface="+mn-cs"/>
            </a:rPr>
            <a:t>Presentation</a:t>
          </a:r>
        </a:p>
      </dsp:txBody>
      <dsp:txXfrm>
        <a:off x="27415" y="4328524"/>
        <a:ext cx="5414480" cy="506770"/>
      </dsp:txXfrm>
    </dsp:sp>
    <dsp:sp modelId="{100CEC61-362E-484B-8E3C-DE47D97591AD}">
      <dsp:nvSpPr>
        <dsp:cNvPr id="0" name=""/>
        <dsp:cNvSpPr/>
      </dsp:nvSpPr>
      <dsp:spPr>
        <a:xfrm>
          <a:off x="0" y="4862709"/>
          <a:ext cx="546931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solidFill>
                <a:prstClr val="black"/>
              </a:solidFill>
              <a:latin typeface="Arial"/>
              <a:ea typeface="+mn-ea"/>
              <a:cs typeface="Arial"/>
            </a:rPr>
            <a:t>Clarity and significance of project presentation</a:t>
          </a:r>
        </a:p>
      </dsp:txBody>
      <dsp:txXfrm>
        <a:off x="0" y="4862709"/>
        <a:ext cx="546931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7663" cy="4968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773488" y="0"/>
            <a:ext cx="2887662" cy="496888"/>
          </a:xfrm>
          <a:prstGeom prst="rect">
            <a:avLst/>
          </a:prstGeom>
        </p:spPr>
        <p:txBody>
          <a:bodyPr vert="horz" lIns="91440" tIns="45720" rIns="91440" bIns="45720" rtlCol="0"/>
          <a:lstStyle>
            <a:lvl1pPr algn="r">
              <a:defRPr sz="1200"/>
            </a:lvl1pPr>
          </a:lstStyle>
          <a:p>
            <a:fld id="{7FBC8BB6-7DA7-4DF3-889B-D0628A0CE1EF}" type="datetimeFigureOut">
              <a:rPr lang="de-CH" smtClean="0"/>
              <a:t>21.03.2024</a:t>
            </a:fld>
            <a:endParaRPr lang="de-CH"/>
          </a:p>
        </p:txBody>
      </p:sp>
      <p:sp>
        <p:nvSpPr>
          <p:cNvPr id="4" name="Folienbildplatzhalter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66750" y="4776788"/>
            <a:ext cx="5329238" cy="3908425"/>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9429750"/>
            <a:ext cx="2887663" cy="496888"/>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773488" y="9429750"/>
            <a:ext cx="2887662" cy="496888"/>
          </a:xfrm>
          <a:prstGeom prst="rect">
            <a:avLst/>
          </a:prstGeom>
        </p:spPr>
        <p:txBody>
          <a:bodyPr vert="horz" lIns="91440" tIns="45720" rIns="91440" bIns="45720" rtlCol="0" anchor="b"/>
          <a:lstStyle>
            <a:lvl1pPr algn="r">
              <a:defRPr sz="1200"/>
            </a:lvl1pPr>
          </a:lstStyle>
          <a:p>
            <a:fld id="{49C79C48-BECA-45A4-AB6A-5EA11AD11CDF}" type="slidenum">
              <a:rPr lang="de-CH" smtClean="0"/>
              <a:t>‹Nr.›</a:t>
            </a:fld>
            <a:endParaRPr lang="de-CH"/>
          </a:p>
        </p:txBody>
      </p:sp>
    </p:spTree>
    <p:extLst>
      <p:ext uri="{BB962C8B-B14F-4D97-AF65-F5344CB8AC3E}">
        <p14:creationId xmlns:p14="http://schemas.microsoft.com/office/powerpoint/2010/main" val="51843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fontAlgn="ctr"/>
            <a:endParaRPr lang="de-CH"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9C79C48-BECA-45A4-AB6A-5EA11AD11CDF}" type="slidenum">
              <a:rPr lang="de-CH" smtClean="0"/>
              <a:t>1</a:t>
            </a:fld>
            <a:endParaRPr lang="de-CH"/>
          </a:p>
        </p:txBody>
      </p:sp>
    </p:spTree>
    <p:extLst>
      <p:ext uri="{BB962C8B-B14F-4D97-AF65-F5344CB8AC3E}">
        <p14:creationId xmlns:p14="http://schemas.microsoft.com/office/powerpoint/2010/main" val="171593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The value of the digital tool you are creating is derived from two aspects, which intersect and complement each other. On one hand, the tool should enable the creation of specific learning objectives, facilitate building comprehensive learning objectives as well as track and display student’s progress in alignment with Curriculum 21. </a:t>
            </a:r>
          </a:p>
        </p:txBody>
      </p:sp>
      <p:sp>
        <p:nvSpPr>
          <p:cNvPr id="4" name="Foliennummernplatzhalter 3"/>
          <p:cNvSpPr>
            <a:spLocks noGrp="1"/>
          </p:cNvSpPr>
          <p:nvPr>
            <p:ph type="sldNum" sz="quarter" idx="5"/>
          </p:nvPr>
        </p:nvSpPr>
        <p:spPr/>
        <p:txBody>
          <a:bodyPr/>
          <a:lstStyle/>
          <a:p>
            <a:fld id="{49C79C48-BECA-45A4-AB6A-5EA11AD11CDF}" type="slidenum">
              <a:rPr lang="de-CH" smtClean="0"/>
              <a:t>14</a:t>
            </a:fld>
            <a:endParaRPr lang="de-CH"/>
          </a:p>
        </p:txBody>
      </p:sp>
    </p:spTree>
    <p:extLst>
      <p:ext uri="{BB962C8B-B14F-4D97-AF65-F5344CB8AC3E}">
        <p14:creationId xmlns:p14="http://schemas.microsoft.com/office/powerpoint/2010/main" val="339079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49C79C48-BECA-45A4-AB6A-5EA11AD11CDF}" type="slidenum">
              <a:rPr lang="de-CH" smtClean="0"/>
              <a:t>15</a:t>
            </a:fld>
            <a:endParaRPr lang="de-CH"/>
          </a:p>
        </p:txBody>
      </p:sp>
    </p:spTree>
    <p:extLst>
      <p:ext uri="{BB962C8B-B14F-4D97-AF65-F5344CB8AC3E}">
        <p14:creationId xmlns:p14="http://schemas.microsoft.com/office/powerpoint/2010/main" val="870022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49C79C48-BECA-45A4-AB6A-5EA11AD11CDF}" type="slidenum">
              <a:rPr lang="de-CH" smtClean="0"/>
              <a:t>4</a:t>
            </a:fld>
            <a:endParaRPr lang="de-CH"/>
          </a:p>
        </p:txBody>
      </p:sp>
    </p:spTree>
    <p:extLst>
      <p:ext uri="{BB962C8B-B14F-4D97-AF65-F5344CB8AC3E}">
        <p14:creationId xmlns:p14="http://schemas.microsoft.com/office/powerpoint/2010/main" val="2000820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p:txBody>
      </p:sp>
      <p:sp>
        <p:nvSpPr>
          <p:cNvPr id="4" name="Foliennummernplatzhalter 3"/>
          <p:cNvSpPr>
            <a:spLocks noGrp="1"/>
          </p:cNvSpPr>
          <p:nvPr>
            <p:ph type="sldNum" sz="quarter" idx="5"/>
          </p:nvPr>
        </p:nvSpPr>
        <p:spPr/>
        <p:txBody>
          <a:bodyPr/>
          <a:lstStyle/>
          <a:p>
            <a:fld id="{49C79C48-BECA-45A4-AB6A-5EA11AD11CDF}" type="slidenum">
              <a:rPr lang="de-CH" smtClean="0"/>
              <a:t>6</a:t>
            </a:fld>
            <a:endParaRPr lang="de-CH"/>
          </a:p>
        </p:txBody>
      </p:sp>
    </p:spTree>
    <p:extLst>
      <p:ext uri="{BB962C8B-B14F-4D97-AF65-F5344CB8AC3E}">
        <p14:creationId xmlns:p14="http://schemas.microsoft.com/office/powerpoint/2010/main" val="224520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The school utilizes assessment grids for student evaluation, marking a shift from traditional grading methods.</a:t>
            </a:r>
          </a:p>
        </p:txBody>
      </p:sp>
      <p:sp>
        <p:nvSpPr>
          <p:cNvPr id="4" name="Foliennummernplatzhalter 3"/>
          <p:cNvSpPr>
            <a:spLocks noGrp="1"/>
          </p:cNvSpPr>
          <p:nvPr>
            <p:ph type="sldNum" sz="quarter" idx="5"/>
          </p:nvPr>
        </p:nvSpPr>
        <p:spPr/>
        <p:txBody>
          <a:bodyPr/>
          <a:lstStyle/>
          <a:p>
            <a:fld id="{49C79C48-BECA-45A4-AB6A-5EA11AD11CDF}" type="slidenum">
              <a:rPr lang="de-CH" smtClean="0"/>
              <a:t>7</a:t>
            </a:fld>
            <a:endParaRPr lang="de-CH"/>
          </a:p>
        </p:txBody>
      </p:sp>
    </p:spTree>
    <p:extLst>
      <p:ext uri="{BB962C8B-B14F-4D97-AF65-F5344CB8AC3E}">
        <p14:creationId xmlns:p14="http://schemas.microsoft.com/office/powerpoint/2010/main" val="260672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The school utilizes assessment grids for student evaluation, marking a shift from traditional grading methods.</a:t>
            </a:r>
          </a:p>
        </p:txBody>
      </p:sp>
      <p:sp>
        <p:nvSpPr>
          <p:cNvPr id="4" name="Foliennummernplatzhalter 3"/>
          <p:cNvSpPr>
            <a:spLocks noGrp="1"/>
          </p:cNvSpPr>
          <p:nvPr>
            <p:ph type="sldNum" sz="quarter" idx="5"/>
          </p:nvPr>
        </p:nvSpPr>
        <p:spPr/>
        <p:txBody>
          <a:bodyPr/>
          <a:lstStyle/>
          <a:p>
            <a:fld id="{49C79C48-BECA-45A4-AB6A-5EA11AD11CDF}" type="slidenum">
              <a:rPr lang="de-CH" smtClean="0"/>
              <a:t>8</a:t>
            </a:fld>
            <a:endParaRPr lang="de-CH"/>
          </a:p>
        </p:txBody>
      </p:sp>
    </p:spTree>
    <p:extLst>
      <p:ext uri="{BB962C8B-B14F-4D97-AF65-F5344CB8AC3E}">
        <p14:creationId xmlns:p14="http://schemas.microsoft.com/office/powerpoint/2010/main" val="225439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Let’s dive deeper now into your challenge.</a:t>
            </a:r>
          </a:p>
        </p:txBody>
      </p:sp>
      <p:sp>
        <p:nvSpPr>
          <p:cNvPr id="4" name="Foliennummernplatzhalter 3"/>
          <p:cNvSpPr>
            <a:spLocks noGrp="1"/>
          </p:cNvSpPr>
          <p:nvPr>
            <p:ph type="sldNum" sz="quarter" idx="5"/>
          </p:nvPr>
        </p:nvSpPr>
        <p:spPr/>
        <p:txBody>
          <a:bodyPr/>
          <a:lstStyle/>
          <a:p>
            <a:fld id="{49C79C48-BECA-45A4-AB6A-5EA11AD11CDF}" type="slidenum">
              <a:rPr lang="de-CH" smtClean="0"/>
              <a:t>9</a:t>
            </a:fld>
            <a:endParaRPr lang="de-CH"/>
          </a:p>
        </p:txBody>
      </p:sp>
    </p:spTree>
    <p:extLst>
      <p:ext uri="{BB962C8B-B14F-4D97-AF65-F5344CB8AC3E}">
        <p14:creationId xmlns:p14="http://schemas.microsoft.com/office/powerpoint/2010/main" val="198736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As we’ve seen, teachers are often overwhelmed by the sheer volume of paperwork they must manage. That’s why the evaluation process should be redesigned to prioritize efficiency, ensuring that it not only becomes more manageable but also more effective.</a:t>
            </a:r>
          </a:p>
        </p:txBody>
      </p:sp>
      <p:sp>
        <p:nvSpPr>
          <p:cNvPr id="4" name="Foliennummernplatzhalter 3"/>
          <p:cNvSpPr>
            <a:spLocks noGrp="1"/>
          </p:cNvSpPr>
          <p:nvPr>
            <p:ph type="sldNum" sz="quarter" idx="5"/>
          </p:nvPr>
        </p:nvSpPr>
        <p:spPr/>
        <p:txBody>
          <a:bodyPr/>
          <a:lstStyle/>
          <a:p>
            <a:fld id="{49C79C48-BECA-45A4-AB6A-5EA11AD11CDF}" type="slidenum">
              <a:rPr lang="de-CH" smtClean="0"/>
              <a:t>10</a:t>
            </a:fld>
            <a:endParaRPr lang="de-CH"/>
          </a:p>
        </p:txBody>
      </p:sp>
    </p:spTree>
    <p:extLst>
      <p:ext uri="{BB962C8B-B14F-4D97-AF65-F5344CB8AC3E}">
        <p14:creationId xmlns:p14="http://schemas.microsoft.com/office/powerpoint/2010/main" val="376800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What are the problems with the current student evaluation process? Several key issues stand out. Firstly, managing paper-based evaluations makes it difficult to get an overview of student’s progress. The lack of a uniform structure leads to inconsistency and makes comparisons across different classes challenging. Furthermore, monitoring each student’s progress over time is burdensome. It’s rather complicated to align the learning objectives with the curriculum. Moreover, the paper-based process often overlooks interdisciplinary learning objectives, which are crucial for comprehensive education.</a:t>
            </a:r>
          </a:p>
        </p:txBody>
      </p:sp>
      <p:sp>
        <p:nvSpPr>
          <p:cNvPr id="4" name="Foliennummernplatzhalter 3"/>
          <p:cNvSpPr>
            <a:spLocks noGrp="1"/>
          </p:cNvSpPr>
          <p:nvPr>
            <p:ph type="sldNum" sz="quarter" idx="5"/>
          </p:nvPr>
        </p:nvSpPr>
        <p:spPr/>
        <p:txBody>
          <a:bodyPr/>
          <a:lstStyle/>
          <a:p>
            <a:fld id="{49C79C48-BECA-45A4-AB6A-5EA11AD11CDF}" type="slidenum">
              <a:rPr lang="de-CH" smtClean="0"/>
              <a:t>11</a:t>
            </a:fld>
            <a:endParaRPr lang="de-CH"/>
          </a:p>
        </p:txBody>
      </p:sp>
    </p:spTree>
    <p:extLst>
      <p:ext uri="{BB962C8B-B14F-4D97-AF65-F5344CB8AC3E}">
        <p14:creationId xmlns:p14="http://schemas.microsoft.com/office/powerpoint/2010/main" val="422625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a:t>Here you can see an excerpt from the curriculum on the website that teachers use to derive learning objectives from, which in turn are used for the assessment of the students.</a:t>
            </a:r>
          </a:p>
        </p:txBody>
      </p:sp>
      <p:sp>
        <p:nvSpPr>
          <p:cNvPr id="4" name="Foliennummernplatzhalter 3"/>
          <p:cNvSpPr>
            <a:spLocks noGrp="1"/>
          </p:cNvSpPr>
          <p:nvPr>
            <p:ph type="sldNum" sz="quarter" idx="5"/>
          </p:nvPr>
        </p:nvSpPr>
        <p:spPr/>
        <p:txBody>
          <a:bodyPr/>
          <a:lstStyle/>
          <a:p>
            <a:fld id="{49C79C48-BECA-45A4-AB6A-5EA11AD11CDF}" type="slidenum">
              <a:rPr lang="de-CH" smtClean="0"/>
              <a:t>12</a:t>
            </a:fld>
            <a:endParaRPr lang="de-CH"/>
          </a:p>
        </p:txBody>
      </p:sp>
    </p:spTree>
    <p:extLst>
      <p:ext uri="{BB962C8B-B14F-4D97-AF65-F5344CB8AC3E}">
        <p14:creationId xmlns:p14="http://schemas.microsoft.com/office/powerpoint/2010/main" val="423094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0_Logo">
    <p:spTree>
      <p:nvGrpSpPr>
        <p:cNvPr id="1" name=""/>
        <p:cNvGrpSpPr/>
        <p:nvPr/>
      </p:nvGrpSpPr>
      <p:grpSpPr>
        <a:xfrm>
          <a:off x="0" y="0"/>
          <a:ext cx="0" cy="0"/>
          <a:chOff x="0" y="0"/>
          <a:chExt cx="0" cy="0"/>
        </a:xfrm>
      </p:grpSpPr>
      <p:sp>
        <p:nvSpPr>
          <p:cNvPr id="6" name="Rechteck 5"/>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1">
              <a:solidFill>
                <a:srgbClr val="E00025"/>
              </a:solidFill>
            </a:endParaRPr>
          </a:p>
        </p:txBody>
      </p:sp>
      <p:pic>
        <p:nvPicPr>
          <p:cNvPr id="7" name="Bild 6" descr="Logo_st_gallen_rgb_150dpi.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40000" y="2743200"/>
            <a:ext cx="7315200" cy="1371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el und Bi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de-DE"/>
              <a:t>START Hack 2023 | Deep Dive | 22.03.2023</a:t>
            </a:r>
          </a:p>
        </p:txBody>
      </p:sp>
      <p:sp>
        <p:nvSpPr>
          <p:cNvPr id="2" name="Titel 1"/>
          <p:cNvSpPr>
            <a:spLocks noGrp="1"/>
          </p:cNvSpPr>
          <p:nvPr>
            <p:ph type="title"/>
          </p:nvPr>
        </p:nvSpPr>
        <p:spPr>
          <a:xfrm>
            <a:off x="768000" y="630000"/>
            <a:ext cx="10656000" cy="720000"/>
          </a:xfrm>
        </p:spPr>
        <p:txBody>
          <a:bodyPr/>
          <a:lstStyle/>
          <a:p>
            <a:r>
              <a:rPr lang="de-DE"/>
              <a:t>Titelmasterformat durch Klicken bearbeiten</a:t>
            </a:r>
          </a:p>
        </p:txBody>
      </p:sp>
      <p:sp>
        <p:nvSpPr>
          <p:cNvPr id="5" name="Foliennummernplatzhalter 4"/>
          <p:cNvSpPr>
            <a:spLocks noGrp="1"/>
          </p:cNvSpPr>
          <p:nvPr>
            <p:ph type="sldNum" sz="quarter" idx="12"/>
          </p:nvPr>
        </p:nvSpPr>
        <p:spPr/>
        <p:txBody>
          <a:bodyPr/>
          <a:lstStyle/>
          <a:p>
            <a:fld id="{7422C1F3-D734-7B46-BE15-E3BB8E56E08A}" type="slidenum">
              <a:rPr lang="de-DE" smtClean="0"/>
              <a:pPr/>
              <a:t>‹Nr.›</a:t>
            </a:fld>
            <a:endParaRPr lang="de-DE"/>
          </a:p>
        </p:txBody>
      </p:sp>
      <p:sp>
        <p:nvSpPr>
          <p:cNvPr id="7" name="Bildplatzhalter 11"/>
          <p:cNvSpPr>
            <a:spLocks noGrp="1"/>
          </p:cNvSpPr>
          <p:nvPr>
            <p:ph type="pic" sz="quarter" idx="18" hasCustomPrompt="1"/>
          </p:nvPr>
        </p:nvSpPr>
        <p:spPr>
          <a:xfrm>
            <a:off x="768000" y="1530350"/>
            <a:ext cx="10656000" cy="4589650"/>
          </a:xfrm>
        </p:spPr>
        <p:txBody>
          <a:bodyPr/>
          <a:lstStyle>
            <a:lvl1pPr marL="0" indent="0">
              <a:buNone/>
              <a:defRPr baseline="0"/>
            </a:lvl1pPr>
          </a:lstStyle>
          <a:p>
            <a:r>
              <a:rPr lang="de-DE"/>
              <a:t>Bild durch klicken auf das Symbol hinzufügen</a:t>
            </a:r>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0_Bild und Text">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2023 | Deep Dive | 22.03.2023</a:t>
            </a:r>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6480044" y="1530350"/>
            <a:ext cx="5087957" cy="4589650"/>
          </a:xfrm>
        </p:spPr>
        <p:txBody>
          <a:bodyPr/>
          <a:lstStyle>
            <a:lvl1pPr marL="0" indent="0">
              <a:buNone/>
              <a:defRPr/>
            </a:lvl1pPr>
            <a:lvl2pPr marL="269987" indent="0">
              <a:buNone/>
              <a:defRPr/>
            </a:lvl2pPr>
            <a:lvl3pPr marL="607470" indent="0">
              <a:buNone/>
              <a:defRPr/>
            </a:lvl3pPr>
            <a:lvl4pPr marL="877457" indent="0">
              <a:buNone/>
              <a:defRPr/>
            </a:lvl4pPr>
          </a:lstStyle>
          <a:p>
            <a:pPr lvl="0"/>
            <a:r>
              <a:rPr lang="de-CH"/>
              <a:t>Mastertextformat bearbeiten</a:t>
            </a:r>
          </a:p>
        </p:txBody>
      </p:sp>
      <p:sp>
        <p:nvSpPr>
          <p:cNvPr id="9" name="Bildplatzhalter 11"/>
          <p:cNvSpPr>
            <a:spLocks noGrp="1"/>
          </p:cNvSpPr>
          <p:nvPr>
            <p:ph type="pic" sz="quarter" idx="18" hasCustomPrompt="1"/>
          </p:nvPr>
        </p:nvSpPr>
        <p:spPr>
          <a:xfrm>
            <a:off x="768000" y="1530350"/>
            <a:ext cx="5040000" cy="4589650"/>
          </a:xfrm>
        </p:spPr>
        <p:txBody>
          <a:bodyPr/>
          <a:lstStyle>
            <a:lvl1pPr marL="0" indent="0">
              <a:buNone/>
              <a:defRPr/>
            </a:lvl1pPr>
          </a:lstStyle>
          <a:p>
            <a:r>
              <a:rPr lang="de-DE"/>
              <a:t>Bild durch klicken auf das Symbol hinzufügen</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Zwei Bilder und Text">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lvl1pPr>
              <a:defRPr/>
            </a:lvl1pPr>
          </a:lstStyle>
          <a:p>
            <a:r>
              <a:rPr lang="nn-NO"/>
              <a:t>START Hack 2023 | Deep Dive | 22.03.2023</a:t>
            </a:r>
            <a:endParaRPr lang="de-DE"/>
          </a:p>
        </p:txBody>
      </p:sp>
      <p:sp>
        <p:nvSpPr>
          <p:cNvPr id="12" name="Bildplatzhalter 11"/>
          <p:cNvSpPr>
            <a:spLocks noGrp="1"/>
          </p:cNvSpPr>
          <p:nvPr>
            <p:ph type="pic" sz="quarter" idx="16" hasCustomPrompt="1"/>
          </p:nvPr>
        </p:nvSpPr>
        <p:spPr>
          <a:xfrm>
            <a:off x="768000" y="1530350"/>
            <a:ext cx="5040000" cy="2160000"/>
          </a:xfrm>
        </p:spPr>
        <p:txBody>
          <a:bodyPr/>
          <a:lstStyle>
            <a:lvl1pPr marL="0" marR="0" indent="0" algn="l" defTabSz="342882" rtl="0" eaLnBrk="1" fontAlgn="auto" latinLnBrk="0" hangingPunct="1">
              <a:lnSpc>
                <a:spcPct val="100000"/>
              </a:lnSpc>
              <a:spcBef>
                <a:spcPts val="452"/>
              </a:spcBef>
              <a:spcAft>
                <a:spcPts val="0"/>
              </a:spcAft>
              <a:buClrTx/>
              <a:buSzPct val="100000"/>
              <a:buFont typeface="Wingdings" panose="05000000000000000000" pitchFamily="2" charset="2"/>
              <a:buNone/>
              <a:tabLst/>
              <a:defRPr/>
            </a:lvl1pPr>
          </a:lstStyle>
          <a:p>
            <a:r>
              <a:rPr lang="de-DE"/>
              <a:t>Bild durch klicken auf das Symbol hinzufügen</a:t>
            </a:r>
          </a:p>
          <a:p>
            <a:endParaRPr lang="de-DE"/>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p:nvPr>
        </p:nvSpPr>
        <p:spPr>
          <a:xfrm>
            <a:off x="6480044" y="1530000"/>
            <a:ext cx="5087957" cy="216035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9" name="Bildplatzhalter 11"/>
          <p:cNvSpPr>
            <a:spLocks noGrp="1"/>
          </p:cNvSpPr>
          <p:nvPr>
            <p:ph type="pic" sz="quarter" idx="17" hasCustomPrompt="1"/>
          </p:nvPr>
        </p:nvSpPr>
        <p:spPr>
          <a:xfrm>
            <a:off x="768000" y="3960000"/>
            <a:ext cx="5040000" cy="2160000"/>
          </a:xfrm>
        </p:spPr>
        <p:txBody>
          <a:bodyPr/>
          <a:lstStyle>
            <a:lvl1pPr marL="0" marR="0" indent="0" algn="l" defTabSz="342882" rtl="0" eaLnBrk="1" fontAlgn="auto" latinLnBrk="0" hangingPunct="1">
              <a:lnSpc>
                <a:spcPct val="100000"/>
              </a:lnSpc>
              <a:spcBef>
                <a:spcPts val="452"/>
              </a:spcBef>
              <a:spcAft>
                <a:spcPts val="0"/>
              </a:spcAft>
              <a:buClrTx/>
              <a:buSzPct val="100000"/>
              <a:buFont typeface="Wingdings" panose="05000000000000000000" pitchFamily="2" charset="2"/>
              <a:buNone/>
              <a:tabLst/>
              <a:defRPr/>
            </a:lvl1pPr>
          </a:lstStyle>
          <a:p>
            <a:r>
              <a:rPr lang="de-DE"/>
              <a:t>Bild durch klicken auf das Symbol hinzufügen</a:t>
            </a:r>
          </a:p>
          <a:p>
            <a:endParaRPr lang="de-DE"/>
          </a:p>
        </p:txBody>
      </p:sp>
      <p:sp>
        <p:nvSpPr>
          <p:cNvPr id="10" name="Inhaltsplatzhalter 2"/>
          <p:cNvSpPr>
            <a:spLocks noGrp="1"/>
          </p:cNvSpPr>
          <p:nvPr>
            <p:ph idx="18"/>
          </p:nvPr>
        </p:nvSpPr>
        <p:spPr>
          <a:xfrm>
            <a:off x="6480652" y="3959650"/>
            <a:ext cx="5087957" cy="216035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_Nur Titel">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nn-NO"/>
              <a:t>START Hack 2023 | Deep Dive | 22.03.2023</a:t>
            </a:r>
            <a:endParaRPr lang="de-DE"/>
          </a:p>
        </p:txBody>
      </p:sp>
      <p:sp>
        <p:nvSpPr>
          <p:cNvPr id="2" name="Titel 1"/>
          <p:cNvSpPr>
            <a:spLocks noGrp="1"/>
          </p:cNvSpPr>
          <p:nvPr>
            <p:ph type="title"/>
          </p:nvPr>
        </p:nvSpPr>
        <p:spPr/>
        <p:txBody>
          <a:bodyPr/>
          <a:lstStyle/>
          <a:p>
            <a:r>
              <a:rPr lang="de-DE"/>
              <a:t>Titelmasterformat durch Klicken bearbeiten</a:t>
            </a:r>
          </a:p>
        </p:txBody>
      </p:sp>
      <p:sp>
        <p:nvSpPr>
          <p:cNvPr id="6" name="Foliennummernplatzhalter 5"/>
          <p:cNvSpPr>
            <a:spLocks noGrp="1"/>
          </p:cNvSpPr>
          <p:nvPr>
            <p:ph type="sldNum" sz="quarter" idx="12"/>
          </p:nvPr>
        </p:nvSpPr>
        <p:spPr/>
        <p:txBody>
          <a:bodyPr/>
          <a:lstStyle/>
          <a:p>
            <a:fld id="{7422C1F3-D734-7B46-BE15-E3BB8E56E08A}" type="slidenum">
              <a:rPr lang="de-DE" smtClean="0"/>
              <a:pPr/>
              <a:t>‹Nr.›</a:t>
            </a:fld>
            <a:endParaRPr lang="de-DE"/>
          </a:p>
        </p:txBody>
      </p:sp>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Zitate und Aussagen">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nn-NO"/>
              <a:t>START Hack 2023 | Deep Dive | 22.03.2023</a:t>
            </a:r>
            <a:endParaRPr lang="de-DE"/>
          </a:p>
        </p:txBody>
      </p:sp>
      <p:sp>
        <p:nvSpPr>
          <p:cNvPr id="2" name="Titel 1"/>
          <p:cNvSpPr>
            <a:spLocks noGrp="1"/>
          </p:cNvSpPr>
          <p:nvPr>
            <p:ph type="title"/>
          </p:nvPr>
        </p:nvSpPr>
        <p:spPr>
          <a:xfrm>
            <a:off x="768000" y="630000"/>
            <a:ext cx="10752000" cy="4932600"/>
          </a:xfrm>
        </p:spPr>
        <p:txBody>
          <a:bodyPr/>
          <a:lstStyle>
            <a:lvl1pPr>
              <a:defRPr sz="3600"/>
            </a:lvl1pPr>
          </a:lstStyle>
          <a:p>
            <a:r>
              <a:rPr lang="de-DE"/>
              <a:t>Titelmasterformat durch Klicken bearbeiten</a:t>
            </a:r>
          </a:p>
        </p:txBody>
      </p:sp>
      <p:sp>
        <p:nvSpPr>
          <p:cNvPr id="5" name="Foliennummernplatzhalter 4"/>
          <p:cNvSpPr>
            <a:spLocks noGrp="1"/>
          </p:cNvSpPr>
          <p:nvPr>
            <p:ph type="sldNum" sz="quarter" idx="12"/>
          </p:nvPr>
        </p:nvSpPr>
        <p:spPr/>
        <p:txBody>
          <a:bodyPr/>
          <a:lstStyle/>
          <a:p>
            <a:fld id="{7422C1F3-D734-7B46-BE15-E3BB8E56E08A}" type="slidenum">
              <a:rPr lang="de-DE" smtClean="0"/>
              <a:pPr/>
              <a:t>‹Nr.›</a:t>
            </a:fld>
            <a:endParaRPr lang="de-DE"/>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Kapitel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6103" y="189706"/>
            <a:ext cx="9263159" cy="1088083"/>
          </a:xfrm>
        </p:spPr>
        <p:txBody>
          <a:bodyPr lIns="0" tIns="0" rIns="0" bIns="0"/>
          <a:lstStyle>
            <a:lvl1pPr>
              <a:defRPr/>
            </a:lvl1pPr>
          </a:lstStyle>
          <a:p>
            <a:r>
              <a:rPr lang="de-DE"/>
              <a:t>Inhalt</a:t>
            </a:r>
            <a:endParaRPr lang="de-CH"/>
          </a:p>
        </p:txBody>
      </p:sp>
      <p:sp>
        <p:nvSpPr>
          <p:cNvPr id="3" name="Inhaltsplatzhalter 2"/>
          <p:cNvSpPr>
            <a:spLocks noGrp="1"/>
          </p:cNvSpPr>
          <p:nvPr>
            <p:ph idx="1" hasCustomPrompt="1"/>
          </p:nvPr>
        </p:nvSpPr>
        <p:spPr>
          <a:xfrm>
            <a:off x="506103" y="1530908"/>
            <a:ext cx="11183159" cy="4706593"/>
          </a:xfrm>
        </p:spPr>
        <p:txBody>
          <a:bodyPr lIns="0" tIns="0" rIns="0" bIns="0"/>
          <a:lstStyle>
            <a:lvl1pPr>
              <a:defRPr/>
            </a:lvl1pPr>
            <a:lvl2pPr marL="660413" indent="-282762">
              <a:buFont typeface="+mj-lt"/>
              <a:buAutoNum type="alphaLcPeriod"/>
              <a:defRPr/>
            </a:lvl2pPr>
            <a:lvl3pPr marL="848288" indent="-189774">
              <a:defRPr/>
            </a:lvl3pPr>
            <a:lvl4pPr marL="1043754" indent="-189774">
              <a:defRPr/>
            </a:lvl4pPr>
            <a:lvl5pPr marL="1324620" indent="-189774">
              <a:defRPr/>
            </a:lvl5pPr>
          </a:lstStyle>
          <a:p>
            <a:pPr lvl="0"/>
            <a:r>
              <a:rPr lang="de-DE"/>
              <a:t>1. Formatvorlage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a:xfrm>
            <a:off x="506096" y="6338730"/>
            <a:ext cx="2728421" cy="126521"/>
          </a:xfrm>
        </p:spPr>
        <p:txBody>
          <a:bodyPr/>
          <a:lstStyle/>
          <a:p>
            <a:endParaRPr lang="de-CH"/>
          </a:p>
        </p:txBody>
      </p:sp>
      <p:pic>
        <p:nvPicPr>
          <p:cNvPr id="5" name="Grafik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94253" y="396102"/>
            <a:ext cx="975499" cy="975498"/>
          </a:xfrm>
          <a:prstGeom prst="rect">
            <a:avLst/>
          </a:prstGeom>
        </p:spPr>
      </p:pic>
    </p:spTree>
    <p:extLst>
      <p:ext uri="{BB962C8B-B14F-4D97-AF65-F5344CB8AC3E}">
        <p14:creationId xmlns:p14="http://schemas.microsoft.com/office/powerpoint/2010/main" val="2011512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ext ganzseitig">
    <p:spTree>
      <p:nvGrpSpPr>
        <p:cNvPr id="1" name=""/>
        <p:cNvGrpSpPr/>
        <p:nvPr/>
      </p:nvGrpSpPr>
      <p:grpSpPr>
        <a:xfrm>
          <a:off x="0" y="0"/>
          <a:ext cx="0" cy="0"/>
          <a:chOff x="0" y="0"/>
          <a:chExt cx="0" cy="0"/>
        </a:xfrm>
      </p:grpSpPr>
      <p:sp>
        <p:nvSpPr>
          <p:cNvPr id="2" name="Titel 1"/>
          <p:cNvSpPr>
            <a:spLocks noGrp="1"/>
          </p:cNvSpPr>
          <p:nvPr>
            <p:ph type="title"/>
          </p:nvPr>
        </p:nvSpPr>
        <p:spPr>
          <a:xfrm>
            <a:off x="506103" y="169539"/>
            <a:ext cx="11183159" cy="961562"/>
          </a:xfrm>
        </p:spPr>
        <p:txBody>
          <a:bodyPr anchor="t"/>
          <a:lstStyle>
            <a:lvl1pPr algn="l">
              <a:defRPr sz="2111" b="1"/>
            </a:lvl1pPr>
          </a:lstStyle>
          <a:p>
            <a:r>
              <a:rPr lang="de-DE"/>
              <a:t>Titelmasterformat durch Klicken bearbeiten</a:t>
            </a:r>
            <a:endParaRPr lang="de-CH"/>
          </a:p>
        </p:txBody>
      </p:sp>
      <p:sp>
        <p:nvSpPr>
          <p:cNvPr id="4" name="Textplatzhalter 3"/>
          <p:cNvSpPr>
            <a:spLocks noGrp="1"/>
          </p:cNvSpPr>
          <p:nvPr>
            <p:ph type="body" sz="half" idx="2" hasCustomPrompt="1"/>
          </p:nvPr>
        </p:nvSpPr>
        <p:spPr>
          <a:xfrm>
            <a:off x="506103" y="1530908"/>
            <a:ext cx="11183159" cy="4706593"/>
          </a:xfrm>
        </p:spPr>
        <p:txBody>
          <a:bodyPr>
            <a:normAutofit/>
          </a:bodyPr>
          <a:lstStyle>
            <a:lvl1pPr marL="0" indent="0">
              <a:buFont typeface="Arial" panose="020B0604020202020204" pitchFamily="34" charset="0"/>
              <a:buNone/>
              <a:defRPr sz="2111" baseline="0"/>
            </a:lvl1pPr>
            <a:lvl2pPr marL="282762" indent="-282762">
              <a:buClr>
                <a:schemeClr val="tx2"/>
              </a:buClr>
              <a:buFont typeface="Arial" panose="020B0604020202020204" pitchFamily="34" charset="0"/>
              <a:buChar char="•"/>
              <a:defRPr sz="2111"/>
            </a:lvl2pPr>
            <a:lvl3pPr marL="476332" indent="-189774">
              <a:buClr>
                <a:schemeClr val="accent2"/>
              </a:buClr>
              <a:buFont typeface="Arial" panose="020B0604020202020204" pitchFamily="34" charset="0"/>
              <a:buChar char="•"/>
              <a:defRPr sz="1687"/>
            </a:lvl3pPr>
            <a:lvl4pPr marL="660413" indent="-187877">
              <a:spcAft>
                <a:spcPts val="159"/>
              </a:spcAft>
              <a:buClr>
                <a:schemeClr val="accent3"/>
              </a:buClr>
              <a:buFont typeface="Arial" panose="020B0604020202020204" pitchFamily="34" charset="0"/>
              <a:buChar char="•"/>
              <a:defRPr sz="1476"/>
            </a:lvl4pPr>
            <a:lvl5pPr marL="850185" indent="-185978">
              <a:spcAft>
                <a:spcPts val="159"/>
              </a:spcAft>
              <a:buClr>
                <a:schemeClr val="accent1"/>
              </a:buClr>
              <a:buFont typeface="Arial" panose="020B0604020202020204" pitchFamily="34" charset="0"/>
              <a:buChar char="•"/>
              <a:defRPr sz="1265"/>
            </a:lvl5pPr>
            <a:lvl6pPr marL="1285831" indent="0">
              <a:buNone/>
              <a:defRPr sz="507"/>
            </a:lvl6pPr>
            <a:lvl7pPr marL="1542999" indent="0">
              <a:buNone/>
              <a:defRPr sz="507"/>
            </a:lvl7pPr>
            <a:lvl8pPr marL="1800164" indent="0">
              <a:buNone/>
              <a:defRPr sz="507"/>
            </a:lvl8pPr>
            <a:lvl9pPr marL="2057330" indent="0">
              <a:buNone/>
              <a:defRPr sz="507"/>
            </a:lvl9pPr>
          </a:lstStyle>
          <a:p>
            <a:pPr lvl="0"/>
            <a:r>
              <a:rPr lang="de-DE"/>
              <a:t>Formatvorlage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p>
            <a:endParaRPr lang="de-CH"/>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extLst>
      <p:ext uri="{BB962C8B-B14F-4D97-AF65-F5344CB8AC3E}">
        <p14:creationId xmlns:p14="http://schemas.microsoft.com/office/powerpoint/2010/main" val="3582579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7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sp>
        <p:nvSpPr>
          <p:cNvPr id="12" name="Bildplatzhalter 11"/>
          <p:cNvSpPr>
            <a:spLocks noGrp="1"/>
          </p:cNvSpPr>
          <p:nvPr>
            <p:ph type="pic" sz="quarter" idx="14" hasCustomPrompt="1"/>
          </p:nvPr>
        </p:nvSpPr>
        <p:spPr>
          <a:xfrm>
            <a:off x="768000" y="2520000"/>
            <a:ext cx="10656000" cy="3711600"/>
          </a:xfrm>
        </p:spPr>
        <p:txBody>
          <a:bodyPr/>
          <a:lstStyle>
            <a:lvl1pPr marL="0" indent="0">
              <a:buNone/>
              <a:defRPr sz="1351" baseline="0"/>
            </a:lvl1pPr>
          </a:lstStyle>
          <a:p>
            <a:r>
              <a:rPr lang="de-DE"/>
              <a:t>Auf Symbol klicken, um ein Bild einzufügen</a:t>
            </a:r>
          </a:p>
        </p:txBody>
      </p:sp>
      <p:sp>
        <p:nvSpPr>
          <p:cNvPr id="5" name="Titel 4"/>
          <p:cNvSpPr>
            <a:spLocks noGrp="1"/>
          </p:cNvSpPr>
          <p:nvPr>
            <p:ph type="title" hasCustomPrompt="1"/>
          </p:nvPr>
        </p:nvSpPr>
        <p:spPr>
          <a:xfrm>
            <a:off x="768000" y="548760"/>
            <a:ext cx="10656000" cy="1152048"/>
          </a:xfrm>
        </p:spPr>
        <p:txBody>
          <a:bodyPr/>
          <a:lstStyle>
            <a:lvl1pPr>
              <a:defRPr sz="2700">
                <a:solidFill>
                  <a:schemeClr val="tx1"/>
                </a:solidFill>
              </a:defRPr>
            </a:lvl1pPr>
          </a:lstStyle>
          <a:p>
            <a:r>
              <a:rPr lang="de-DE"/>
              <a:t>Titelmasterformat durch klicken bearbeiten</a:t>
            </a:r>
            <a:endParaRPr lang="de-CH"/>
          </a:p>
        </p:txBody>
      </p:sp>
      <p:sp>
        <p:nvSpPr>
          <p:cNvPr id="15" name="Untertitel 2"/>
          <p:cNvSpPr>
            <a:spLocks noGrp="1"/>
          </p:cNvSpPr>
          <p:nvPr>
            <p:ph type="subTitle" idx="1" hasCustomPrompt="1"/>
          </p:nvPr>
        </p:nvSpPr>
        <p:spPr>
          <a:xfrm>
            <a:off x="771081" y="1844825"/>
            <a:ext cx="10652923" cy="216023"/>
          </a:xfrm>
        </p:spPr>
        <p:txBody>
          <a:bodyPr/>
          <a:lstStyle>
            <a:lvl1pPr marL="0" indent="0" algn="l">
              <a:spcBef>
                <a:spcPts val="0"/>
              </a:spcBef>
              <a:buNone/>
              <a:defRPr sz="975">
                <a:solidFill>
                  <a:schemeClr val="tx1"/>
                </a:solidFill>
                <a:latin typeface="Arial" panose="020B0604020202020204" pitchFamily="34" charset="0"/>
                <a:cs typeface="Arial" panose="020B0604020202020204" pitchFamily="34" charset="0"/>
              </a:defRPr>
            </a:lvl1pPr>
            <a:lvl2pPr marL="342845" indent="0" algn="ctr">
              <a:buNone/>
              <a:defRPr>
                <a:solidFill>
                  <a:schemeClr val="tx1">
                    <a:tint val="75000"/>
                  </a:schemeClr>
                </a:solidFill>
              </a:defRPr>
            </a:lvl2pPr>
            <a:lvl3pPr marL="685687" indent="0" algn="ctr">
              <a:buNone/>
              <a:defRPr>
                <a:solidFill>
                  <a:schemeClr val="tx1">
                    <a:tint val="75000"/>
                  </a:schemeClr>
                </a:solidFill>
              </a:defRPr>
            </a:lvl3pPr>
            <a:lvl4pPr marL="1028532" indent="0" algn="ctr">
              <a:buNone/>
              <a:defRPr>
                <a:solidFill>
                  <a:schemeClr val="tx1">
                    <a:tint val="75000"/>
                  </a:schemeClr>
                </a:solidFill>
              </a:defRPr>
            </a:lvl4pPr>
            <a:lvl5pPr marL="1371375" indent="0" algn="ctr">
              <a:buNone/>
              <a:defRPr>
                <a:solidFill>
                  <a:schemeClr val="tx1">
                    <a:tint val="75000"/>
                  </a:schemeClr>
                </a:solidFill>
              </a:defRPr>
            </a:lvl5pPr>
            <a:lvl6pPr marL="1714218" indent="0" algn="ctr">
              <a:buNone/>
              <a:defRPr>
                <a:solidFill>
                  <a:schemeClr val="tx1">
                    <a:tint val="75000"/>
                  </a:schemeClr>
                </a:solidFill>
              </a:defRPr>
            </a:lvl6pPr>
            <a:lvl7pPr marL="2057063" indent="0" algn="ctr">
              <a:buNone/>
              <a:defRPr>
                <a:solidFill>
                  <a:schemeClr val="tx1">
                    <a:tint val="75000"/>
                  </a:schemeClr>
                </a:solidFill>
              </a:defRPr>
            </a:lvl7pPr>
            <a:lvl8pPr marL="2399907" indent="0" algn="ctr">
              <a:buNone/>
              <a:defRPr>
                <a:solidFill>
                  <a:schemeClr val="tx1">
                    <a:tint val="75000"/>
                  </a:schemeClr>
                </a:solidFill>
              </a:defRPr>
            </a:lvl8pPr>
            <a:lvl9pPr marL="2742750" indent="0" algn="ctr">
              <a:buNone/>
              <a:defRPr>
                <a:solidFill>
                  <a:schemeClr val="tx1">
                    <a:tint val="75000"/>
                  </a:schemeClr>
                </a:solidFill>
              </a:defRPr>
            </a:lvl9pPr>
          </a:lstStyle>
          <a:p>
            <a:r>
              <a:rPr lang="de-DE"/>
              <a:t>Vorname Nachname durch klicken bearbeiten</a:t>
            </a:r>
            <a:endParaRPr lang="de-CH"/>
          </a:p>
        </p:txBody>
      </p:sp>
      <p:sp>
        <p:nvSpPr>
          <p:cNvPr id="22" name="Textplatzhalter 21"/>
          <p:cNvSpPr>
            <a:spLocks noGrp="1"/>
          </p:cNvSpPr>
          <p:nvPr>
            <p:ph type="body" sz="quarter" idx="15" hasCustomPrompt="1"/>
          </p:nvPr>
        </p:nvSpPr>
        <p:spPr>
          <a:xfrm>
            <a:off x="768351" y="2085911"/>
            <a:ext cx="10655300" cy="215900"/>
          </a:xfrm>
        </p:spPr>
        <p:txBody>
          <a:bodyPr vert="horz" lIns="0" tIns="0" rIns="0" bIns="0" rtlCol="0">
            <a:noAutofit/>
          </a:bodyPr>
          <a:lstStyle>
            <a:lvl1pPr marL="134994" indent="-134994">
              <a:buNone/>
              <a:defRPr lang="de-CH" sz="975" dirty="0">
                <a:latin typeface="Arial" panose="020B0604020202020204" pitchFamily="34" charset="0"/>
                <a:cs typeface="Arial" panose="020B0604020202020204" pitchFamily="34" charset="0"/>
              </a:defRPr>
            </a:lvl1pPr>
          </a:lstStyle>
          <a:p>
            <a:pPr marL="0" lvl="0" indent="0">
              <a:spcBef>
                <a:spcPts val="0"/>
              </a:spcBef>
            </a:pPr>
            <a:r>
              <a:rPr lang="de-DE"/>
              <a:t>St.Gallen, 00. Monat 0000 durch klicken bearbeiten</a:t>
            </a:r>
            <a:endParaRPr lang="de-C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de-DE"/>
              <a:t>START Hack 2023 | Deep Dive | 22.03.2023</a:t>
            </a:r>
          </a:p>
        </p:txBody>
      </p:sp>
      <p:sp>
        <p:nvSpPr>
          <p:cNvPr id="4" name="Foliennummernplatzhalter 3"/>
          <p:cNvSpPr>
            <a:spLocks noGrp="1"/>
          </p:cNvSpPr>
          <p:nvPr>
            <p:ph type="sldNum" sz="quarter" idx="11"/>
          </p:nvPr>
        </p:nvSpPr>
        <p:spPr/>
        <p:txBody>
          <a:bodyPr/>
          <a:lstStyle/>
          <a:p>
            <a:fld id="{7422C1F3-D734-7B46-BE15-E3BB8E56E08A}" type="slidenum">
              <a:rPr lang="de-DE" smtClean="0"/>
              <a:pPr/>
              <a:t>‹Nr.›</a:t>
            </a:fld>
            <a:endParaRPr lang="de-DE"/>
          </a:p>
        </p:txBody>
      </p:sp>
      <p:sp>
        <p:nvSpPr>
          <p:cNvPr id="8" name="Inhaltsplatzhalter 7"/>
          <p:cNvSpPr>
            <a:spLocks noGrp="1"/>
          </p:cNvSpPr>
          <p:nvPr>
            <p:ph sz="quarter" idx="13" hasCustomPrompt="1"/>
          </p:nvPr>
        </p:nvSpPr>
        <p:spPr>
          <a:xfrm>
            <a:off x="768000" y="630000"/>
            <a:ext cx="10752000" cy="5535304"/>
          </a:xfrm>
        </p:spPr>
        <p:txBody>
          <a:bodyPr>
            <a:noAutofit/>
          </a:bodyPr>
          <a:lstStyle>
            <a:lvl1pPr marL="385744" indent="-385744">
              <a:buFont typeface="+mj-lt"/>
              <a:buAutoNum type="arabicPeriod"/>
              <a:defRPr sz="1951" baseline="0">
                <a:solidFill>
                  <a:srgbClr val="E00025"/>
                </a:solidFill>
              </a:defRPr>
            </a:lvl1pPr>
          </a:lstStyle>
          <a:p>
            <a:pPr lvl="0"/>
            <a:r>
              <a:rPr lang="de-CH"/>
              <a:t>Agenda durch klicken hinzufügen</a:t>
            </a:r>
          </a:p>
        </p:txBody>
      </p:sp>
      <p:pic>
        <p:nvPicPr>
          <p:cNvPr id="5" name="Grafik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el &amp; Inhalt ohne Aufzählu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lvl1pPr>
              <a:defRPr/>
            </a:lvl1pPr>
          </a:lstStyle>
          <a:p>
            <a:r>
              <a:rPr lang="nn-NO"/>
              <a:t>START Hack 2023 | Deep Dive | 22.03.2023</a:t>
            </a:r>
            <a:endParaRPr lang="de-DE"/>
          </a:p>
        </p:txBody>
      </p:sp>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0" indent="0">
              <a:spcBef>
                <a:spcPts val="0"/>
              </a:spcBef>
              <a:buFontTx/>
              <a:buNone/>
              <a:defRPr/>
            </a:lvl1pPr>
            <a:lvl2pPr marL="0" indent="0">
              <a:spcBef>
                <a:spcPts val="0"/>
              </a:spcBef>
              <a:buFontTx/>
              <a:buNone/>
              <a:defRPr/>
            </a:lvl2pPr>
            <a:lvl3pPr marL="0" indent="0">
              <a:spcBef>
                <a:spcPts val="0"/>
              </a:spcBef>
              <a:buFontTx/>
              <a:buNone/>
              <a:defRPr/>
            </a:lvl3pPr>
            <a:lvl4pPr marL="0" indent="0">
              <a:spcBef>
                <a:spcPts val="0"/>
              </a:spcBef>
              <a:buFontTx/>
              <a:buNone/>
              <a:defRPr/>
            </a:lvl4pPr>
            <a:lvl5pPr marL="0" indent="0">
              <a:spcBef>
                <a:spcPts val="0"/>
              </a:spcBef>
              <a:buFontTx/>
              <a:buNone/>
              <a:defRPr/>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6" name="Foliennummernplatzhalter 5"/>
          <p:cNvSpPr>
            <a:spLocks noGrp="1"/>
          </p:cNvSpPr>
          <p:nvPr>
            <p:ph type="sldNum" sz="quarter" idx="12"/>
          </p:nvPr>
        </p:nvSpPr>
        <p:spPr/>
        <p:txBody>
          <a:bodyPr/>
          <a:lstStyle/>
          <a:p>
            <a:fld id="{7422C1F3-D734-7B46-BE15-E3BB8E56E08A}" type="slidenum">
              <a:rPr lang="de-DE" smtClean="0"/>
              <a:pPr/>
              <a:t>‹Nr.›</a:t>
            </a:fld>
            <a:endParaRPr lang="de-DE"/>
          </a:p>
        </p:txBody>
      </p:sp>
      <p:pic>
        <p:nvPicPr>
          <p:cNvPr id="7" name="Grafik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el &amp; Inhalt mit Aufzählu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lvl1pPr>
              <a:defRPr/>
            </a:lvl1pPr>
          </a:lstStyle>
          <a:p>
            <a:r>
              <a:rPr lang="nn-NO"/>
              <a:t>START Hack 2023 | Deep Dive | 22.03.2023</a:t>
            </a:r>
            <a:endParaRPr lang="de-DE"/>
          </a:p>
        </p:txBody>
      </p:sp>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p:txBody>
          <a:bodyPr/>
          <a:lstStyle>
            <a:lvl1pPr>
              <a:defRPr/>
            </a:lvl1pPr>
          </a:lstStyle>
          <a:p>
            <a:pPr lvl="0"/>
            <a:r>
              <a:rPr lang="de-CH"/>
              <a:t>Mastertextformat durch klicken bearbeiten</a:t>
            </a:r>
          </a:p>
          <a:p>
            <a:pPr lvl="1"/>
            <a:r>
              <a:rPr lang="de-CH"/>
              <a:t>Zweite Ebene</a:t>
            </a:r>
          </a:p>
          <a:p>
            <a:pPr lvl="2"/>
            <a:r>
              <a:rPr lang="de-CH"/>
              <a:t>Dritte Ebene</a:t>
            </a:r>
          </a:p>
          <a:p>
            <a:pPr lvl="3"/>
            <a:r>
              <a:rPr lang="de-CH"/>
              <a:t>Vierte Ebene</a:t>
            </a:r>
          </a:p>
          <a:p>
            <a:pPr lvl="3"/>
            <a:endParaRPr lang="de-CH"/>
          </a:p>
        </p:txBody>
      </p:sp>
      <p:sp>
        <p:nvSpPr>
          <p:cNvPr id="7" name="Foliennummernplatzhalter 5"/>
          <p:cNvSpPr>
            <a:spLocks noGrp="1"/>
          </p:cNvSpPr>
          <p:nvPr>
            <p:ph type="sldNum" sz="quarter" idx="12"/>
          </p:nvPr>
        </p:nvSpPr>
        <p:spPr>
          <a:xfrm>
            <a:off x="11088608" y="6480000"/>
            <a:ext cx="480000" cy="180000"/>
          </a:xfrm>
        </p:spPr>
        <p:txBody>
          <a:bodyPr/>
          <a:lstStyle/>
          <a:p>
            <a:fld id="{7422C1F3-D734-7B46-BE15-E3BB8E56E08A}" type="slidenum">
              <a:rPr lang="de-DE" smtClean="0"/>
              <a:pPr/>
              <a:t>‹Nr.›</a:t>
            </a:fld>
            <a:endParaRPr lang="de-DE"/>
          </a:p>
        </p:txBody>
      </p:sp>
      <p:pic>
        <p:nvPicPr>
          <p:cNvPr id="6" name="Grafik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Zwei Spalten ohne Aufzählung">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lvl1pPr>
              <a:defRPr/>
            </a:lvl1pPr>
          </a:lstStyle>
          <a:p>
            <a:r>
              <a:rPr lang="nn-NO"/>
              <a:t>START Hack 2023 | Deep Dive | 22.03.2023</a:t>
            </a:r>
            <a:endParaRPr lang="de-DE"/>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1530000"/>
            <a:ext cx="5084160" cy="4770000"/>
          </a:xfrm>
        </p:spPr>
        <p:txBody>
          <a:bodyPr/>
          <a:lstStyle>
            <a:lvl1pPr marL="0" indent="0">
              <a:buNone/>
              <a:defRPr sz="1652"/>
            </a:lvl1pPr>
            <a:lvl2pPr marL="269987" indent="0">
              <a:buNone/>
              <a:defRPr/>
            </a:lvl2pPr>
            <a:lvl3pPr marL="607470" indent="0">
              <a:buNone/>
              <a:defRPr/>
            </a:lvl3pPr>
            <a:lvl4pPr marL="877457" indent="0">
              <a:buNone/>
              <a:defRPr/>
            </a:lvl4pPr>
          </a:lstStyle>
          <a:p>
            <a:pPr lvl="0"/>
            <a:r>
              <a:rPr lang="de-CH"/>
              <a:t>Mastertextformat bearbeiten</a:t>
            </a:r>
          </a:p>
        </p:txBody>
      </p:sp>
      <p:sp>
        <p:nvSpPr>
          <p:cNvPr id="9" name="Inhaltsplatzhalter 2"/>
          <p:cNvSpPr>
            <a:spLocks noGrp="1"/>
          </p:cNvSpPr>
          <p:nvPr>
            <p:ph idx="13" hasCustomPrompt="1"/>
          </p:nvPr>
        </p:nvSpPr>
        <p:spPr>
          <a:xfrm>
            <a:off x="6480044" y="1530000"/>
            <a:ext cx="5087957" cy="4770000"/>
          </a:xfrm>
        </p:spPr>
        <p:txBody>
          <a:bodyPr/>
          <a:lstStyle>
            <a:lvl1pPr marL="0" indent="0">
              <a:buNone/>
              <a:defRPr/>
            </a:lvl1pPr>
            <a:lvl2pPr marL="269987" indent="0">
              <a:buNone/>
              <a:defRPr/>
            </a:lvl2pPr>
            <a:lvl3pPr marL="607470" indent="0">
              <a:buNone/>
              <a:defRPr/>
            </a:lvl3pPr>
            <a:lvl4pPr marL="877457" indent="0">
              <a:buNone/>
              <a:defRPr/>
            </a:lvl4pPr>
          </a:lstStyle>
          <a:p>
            <a:pPr lvl="0"/>
            <a:r>
              <a:rPr lang="de-CH"/>
              <a:t>Mastertextformat bearbeiten</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Zwei Spalten mit Aufzählungszeichen">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2023 | Deep Dive | 22.03.2023</a:t>
            </a:r>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1530000"/>
            <a:ext cx="5084160" cy="4770000"/>
          </a:xfrm>
        </p:spPr>
        <p:txBody>
          <a:bodyPr/>
          <a:lstStyle>
            <a:lvl1pPr marL="0" indent="0">
              <a:buNone/>
              <a:defRPr/>
            </a:lvl1pPr>
            <a:lvl2pPr marL="269987" indent="0">
              <a:buNone/>
              <a:defRPr/>
            </a:lvl2pPr>
            <a:lvl3pPr marL="607470" indent="0">
              <a:buNone/>
              <a:defRPr/>
            </a:lvl3pPr>
            <a:lvl4pPr marL="877457" indent="0">
              <a:buNone/>
              <a:defRPr/>
            </a:lvl4pPr>
          </a:lstStyle>
          <a:p>
            <a:pPr lvl="0"/>
            <a:r>
              <a:rPr lang="de-CH"/>
              <a:t>Mastertextformat bearbeiten</a:t>
            </a:r>
          </a:p>
        </p:txBody>
      </p:sp>
      <p:sp>
        <p:nvSpPr>
          <p:cNvPr id="9" name="Inhaltsplatzhalter 2"/>
          <p:cNvSpPr>
            <a:spLocks noGrp="1"/>
          </p:cNvSpPr>
          <p:nvPr>
            <p:ph idx="13"/>
          </p:nvPr>
        </p:nvSpPr>
        <p:spPr>
          <a:xfrm>
            <a:off x="6480044" y="1530000"/>
            <a:ext cx="5087957" cy="477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extLst>
      <p:ext uri="{BB962C8B-B14F-4D97-AF65-F5344CB8AC3E}">
        <p14:creationId xmlns:p14="http://schemas.microsoft.com/office/powerpoint/2010/main" val="213125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Zwei Spalten mit Zwischentitel">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a:t>START Hack 2023 | Deep Dive | 22.03.2023</a:t>
            </a:r>
          </a:p>
        </p:txBody>
      </p:sp>
      <p:sp>
        <p:nvSpPr>
          <p:cNvPr id="2" name="Titel 1"/>
          <p:cNvSpPr>
            <a:spLocks noGrp="1"/>
          </p:cNvSpPr>
          <p:nvPr>
            <p:ph type="title"/>
          </p:nvPr>
        </p:nvSpPr>
        <p:spPr/>
        <p:txBody>
          <a:bodyPr/>
          <a:lstStyle/>
          <a:p>
            <a:r>
              <a:rPr lang="de-DE"/>
              <a:t>Titelmasterformat durch Klicken bearbeiten</a:t>
            </a:r>
          </a:p>
        </p:txBody>
      </p:sp>
      <p:sp>
        <p:nvSpPr>
          <p:cNvPr id="7" name="Foliennummernplatzhalter 6"/>
          <p:cNvSpPr>
            <a:spLocks noGrp="1"/>
          </p:cNvSpPr>
          <p:nvPr>
            <p:ph type="sldNum" sz="quarter" idx="12"/>
          </p:nvPr>
        </p:nvSpPr>
        <p:spPr/>
        <p:txBody>
          <a:bodyPr/>
          <a:lstStyle/>
          <a:p>
            <a:fld id="{7422C1F3-D734-7B46-BE15-E3BB8E56E08A}" type="slidenum">
              <a:rPr lang="de-DE" smtClean="0"/>
              <a:pPr/>
              <a:t>‹Nr.›</a:t>
            </a:fld>
            <a:endParaRPr lang="de-DE"/>
          </a:p>
        </p:txBody>
      </p:sp>
      <p:sp>
        <p:nvSpPr>
          <p:cNvPr id="8" name="Inhaltsplatzhalter 2"/>
          <p:cNvSpPr>
            <a:spLocks noGrp="1"/>
          </p:cNvSpPr>
          <p:nvPr>
            <p:ph idx="1" hasCustomPrompt="1"/>
          </p:nvPr>
        </p:nvSpPr>
        <p:spPr>
          <a:xfrm>
            <a:off x="768000" y="2430000"/>
            <a:ext cx="5039968" cy="3690000"/>
          </a:xfrm>
        </p:spPr>
        <p:txBody>
          <a:bodyPr/>
          <a:lstStyle>
            <a:lvl1pPr marL="0" indent="0">
              <a:buNone/>
              <a:defRPr/>
            </a:lvl1pPr>
            <a:lvl2pPr marL="269987" indent="0">
              <a:buNone/>
              <a:defRPr/>
            </a:lvl2pPr>
            <a:lvl3pPr marL="607470" indent="0">
              <a:buNone/>
              <a:defRPr/>
            </a:lvl3pPr>
            <a:lvl4pPr marL="877457" indent="0">
              <a:buNone/>
              <a:defRPr/>
            </a:lvl4pPr>
          </a:lstStyle>
          <a:p>
            <a:pPr lvl="0"/>
            <a:r>
              <a:rPr lang="de-CH"/>
              <a:t>Mastertextformat bearbeiten</a:t>
            </a:r>
          </a:p>
        </p:txBody>
      </p:sp>
      <p:sp>
        <p:nvSpPr>
          <p:cNvPr id="9" name="Inhaltsplatzhalter 2"/>
          <p:cNvSpPr>
            <a:spLocks noGrp="1"/>
          </p:cNvSpPr>
          <p:nvPr>
            <p:ph idx="13"/>
          </p:nvPr>
        </p:nvSpPr>
        <p:spPr>
          <a:xfrm>
            <a:off x="6480044" y="2430000"/>
            <a:ext cx="5087957" cy="369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0" name="Inhaltsplatzhalter 2"/>
          <p:cNvSpPr>
            <a:spLocks noGrp="1"/>
          </p:cNvSpPr>
          <p:nvPr>
            <p:ph idx="14"/>
          </p:nvPr>
        </p:nvSpPr>
        <p:spPr>
          <a:xfrm>
            <a:off x="768000" y="1530000"/>
            <a:ext cx="5039968" cy="900000"/>
          </a:xfrm>
        </p:spPr>
        <p:txBody>
          <a:bodyPr/>
          <a:lstStyle>
            <a:lvl1pPr marL="0" indent="0">
              <a:buFontTx/>
              <a:buNone/>
              <a:defRPr b="1"/>
            </a:lvl1pPr>
          </a:lstStyle>
          <a:p>
            <a:pPr lvl="0"/>
            <a:r>
              <a:rPr lang="de-DE"/>
              <a:t>Formatvorlagen des Textmasters bearbeiten</a:t>
            </a:r>
          </a:p>
        </p:txBody>
      </p:sp>
      <p:sp>
        <p:nvSpPr>
          <p:cNvPr id="11" name="Inhaltsplatzhalter 2"/>
          <p:cNvSpPr>
            <a:spLocks noGrp="1"/>
          </p:cNvSpPr>
          <p:nvPr>
            <p:ph idx="15"/>
          </p:nvPr>
        </p:nvSpPr>
        <p:spPr>
          <a:xfrm>
            <a:off x="6480044" y="1530000"/>
            <a:ext cx="5087957" cy="900000"/>
          </a:xfrm>
        </p:spPr>
        <p:txBody>
          <a:bodyPr/>
          <a:lstStyle>
            <a:lvl1pPr marL="0" indent="0">
              <a:buFontTx/>
              <a:buNone/>
              <a:defRPr b="1"/>
            </a:lvl1pPr>
          </a:lstStyle>
          <a:p>
            <a:pPr lvl="0"/>
            <a:r>
              <a:rPr lang="de-DE"/>
              <a:t>Formatvorlagen des Textmasters bearbeiten</a:t>
            </a:r>
          </a:p>
        </p:txBody>
      </p:sp>
      <p:pic>
        <p:nvPicPr>
          <p:cNvPr id="12" name="Grafik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41853" y="243702"/>
            <a:ext cx="975499" cy="9754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Ganzseitiges Bild">
    <p:spTree>
      <p:nvGrpSpPr>
        <p:cNvPr id="1" name=""/>
        <p:cNvGrpSpPr/>
        <p:nvPr/>
      </p:nvGrpSpPr>
      <p:grpSpPr>
        <a:xfrm>
          <a:off x="0" y="0"/>
          <a:ext cx="0" cy="0"/>
          <a:chOff x="0" y="0"/>
          <a:chExt cx="0" cy="0"/>
        </a:xfrm>
      </p:grpSpPr>
      <p:sp>
        <p:nvSpPr>
          <p:cNvPr id="6" name="Bildplatzhalter 11"/>
          <p:cNvSpPr>
            <a:spLocks noGrp="1"/>
          </p:cNvSpPr>
          <p:nvPr>
            <p:ph type="pic" sz="quarter" idx="18" hasCustomPrompt="1"/>
          </p:nvPr>
        </p:nvSpPr>
        <p:spPr>
          <a:xfrm>
            <a:off x="0" y="0"/>
            <a:ext cx="12192000" cy="6858000"/>
          </a:xfrm>
        </p:spPr>
        <p:txBody>
          <a:bodyPr/>
          <a:lstStyle>
            <a:lvl1pPr marL="0" indent="0">
              <a:buNone/>
              <a:defRPr/>
            </a:lvl1pPr>
          </a:lstStyle>
          <a:p>
            <a:r>
              <a:rPr lang="de-DE"/>
              <a:t>Ganzseitiges Bild durch klicken auf das Symbol hinzufügen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5135896" y="6480000"/>
            <a:ext cx="5904117" cy="180000"/>
          </a:xfrm>
          <a:prstGeom prst="rect">
            <a:avLst/>
          </a:prstGeom>
        </p:spPr>
        <p:txBody>
          <a:bodyPr vert="horz" lIns="0" tIns="0" rIns="0" bIns="0" rtlCol="0" anchor="b" anchorCtr="0"/>
          <a:lstStyle>
            <a:lvl1pPr algn="r">
              <a:defRPr sz="676">
                <a:solidFill>
                  <a:schemeClr val="tx1"/>
                </a:solidFill>
                <a:latin typeface="Arial"/>
                <a:cs typeface="Arial"/>
              </a:defRPr>
            </a:lvl1pPr>
          </a:lstStyle>
          <a:p>
            <a:r>
              <a:rPr lang="de-DE"/>
              <a:t>START Hack 2023 | Deep Dive | 22.03.2023</a:t>
            </a:r>
          </a:p>
        </p:txBody>
      </p:sp>
      <p:sp>
        <p:nvSpPr>
          <p:cNvPr id="2" name="Titelplatzhalter 1"/>
          <p:cNvSpPr>
            <a:spLocks noGrp="1"/>
          </p:cNvSpPr>
          <p:nvPr>
            <p:ph type="title"/>
          </p:nvPr>
        </p:nvSpPr>
        <p:spPr>
          <a:xfrm>
            <a:off x="768000" y="630000"/>
            <a:ext cx="10752000" cy="720000"/>
          </a:xfrm>
          <a:prstGeom prst="rect">
            <a:avLst/>
          </a:prstGeom>
        </p:spPr>
        <p:txBody>
          <a:bodyPr vert="horz" lIns="0" tIns="0" rIns="0" bIns="0" rtlCol="0" anchor="t" anchorCtr="0">
            <a:noAutofit/>
          </a:bodyPr>
          <a:lstStyle/>
          <a:p>
            <a:endParaRPr lang="de-DE"/>
          </a:p>
        </p:txBody>
      </p:sp>
      <p:sp>
        <p:nvSpPr>
          <p:cNvPr id="3" name="Textplatzhalter 2"/>
          <p:cNvSpPr>
            <a:spLocks noGrp="1"/>
          </p:cNvSpPr>
          <p:nvPr>
            <p:ph type="body" idx="1"/>
          </p:nvPr>
        </p:nvSpPr>
        <p:spPr>
          <a:xfrm>
            <a:off x="768000" y="1530000"/>
            <a:ext cx="10752000" cy="4770000"/>
          </a:xfrm>
          <a:prstGeom prst="rect">
            <a:avLst/>
          </a:prstGeom>
        </p:spPr>
        <p:txBody>
          <a:bodyPr vert="horz" lIns="0" tIns="0" rIns="0" bIns="0" rtlCol="0">
            <a:noAutofit/>
          </a:bodyPr>
          <a:lstStyle/>
          <a:p>
            <a:pPr lvl="0"/>
            <a:r>
              <a:rPr lang="de-CH"/>
              <a:t>Mastertextformat bearbeiten</a:t>
            </a:r>
          </a:p>
          <a:p>
            <a:pPr lvl="1"/>
            <a:r>
              <a:rPr lang="de-CH"/>
              <a:t>Zweite Ebene</a:t>
            </a:r>
          </a:p>
          <a:p>
            <a:pPr lvl="2"/>
            <a:r>
              <a:rPr lang="de-CH"/>
              <a:t>Dritte Ebene</a:t>
            </a:r>
          </a:p>
          <a:p>
            <a:pPr lvl="3"/>
            <a:r>
              <a:rPr lang="de-CH"/>
              <a:t>Vierte Ebene</a:t>
            </a:r>
          </a:p>
        </p:txBody>
      </p:sp>
      <p:sp>
        <p:nvSpPr>
          <p:cNvPr id="6" name="Foliennummernplatzhalter 5"/>
          <p:cNvSpPr>
            <a:spLocks noGrp="1"/>
          </p:cNvSpPr>
          <p:nvPr>
            <p:ph type="sldNum" sz="quarter" idx="4"/>
          </p:nvPr>
        </p:nvSpPr>
        <p:spPr>
          <a:xfrm>
            <a:off x="11088608" y="6480000"/>
            <a:ext cx="480000" cy="180000"/>
          </a:xfrm>
          <a:prstGeom prst="rect">
            <a:avLst/>
          </a:prstGeom>
        </p:spPr>
        <p:txBody>
          <a:bodyPr vert="horz" lIns="0" tIns="0" rIns="0" bIns="0" rtlCol="0" anchor="b" anchorCtr="0"/>
          <a:lstStyle>
            <a:lvl1pPr algn="r">
              <a:defRPr sz="825" b="1">
                <a:solidFill>
                  <a:srgbClr val="E00000"/>
                </a:solidFill>
                <a:latin typeface="Arial"/>
                <a:cs typeface="Arial"/>
              </a:defRPr>
            </a:lvl1pPr>
          </a:lstStyle>
          <a:p>
            <a:fld id="{7422C1F3-D734-7B46-BE15-E3BB8E56E08A}" type="slidenum">
              <a:rPr lang="de-DE" smtClean="0"/>
              <a:pPr/>
              <a:t>‹Nr.›</a:t>
            </a:fld>
            <a:endParaRPr lang="de-DE"/>
          </a:p>
        </p:txBody>
      </p:sp>
      <p:pic>
        <p:nvPicPr>
          <p:cNvPr id="8" name="Bild 6" descr="Logo_st_gallen_rgb_150dpi.jpg"/>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8" r:id="rId5"/>
    <p:sldLayoutId id="2147483659" r:id="rId6"/>
    <p:sldLayoutId id="2147483668" r:id="rId7"/>
    <p:sldLayoutId id="2147483660" r:id="rId8"/>
    <p:sldLayoutId id="2147483662" r:id="rId9"/>
    <p:sldLayoutId id="2147483663" r:id="rId10"/>
    <p:sldLayoutId id="2147483664" r:id="rId11"/>
    <p:sldLayoutId id="2147483665" r:id="rId12"/>
    <p:sldLayoutId id="2147483657" r:id="rId13"/>
    <p:sldLayoutId id="2147483661" r:id="rId14"/>
    <p:sldLayoutId id="2147483669" r:id="rId15"/>
    <p:sldLayoutId id="2147483671" r:id="rId16"/>
    <p:sldLayoutId id="2147483672" r:id="rId17"/>
  </p:sldLayoutIdLst>
  <p:hf sldNum="0" hdr="0" dt="0"/>
  <p:txStyles>
    <p:titleStyle>
      <a:lvl1pPr algn="l" defTabSz="342882" rtl="0" eaLnBrk="1" latinLnBrk="0" hangingPunct="1">
        <a:spcBef>
          <a:spcPct val="0"/>
        </a:spcBef>
        <a:buNone/>
        <a:defRPr sz="1951" kern="1200">
          <a:solidFill>
            <a:srgbClr val="E00025"/>
          </a:solidFill>
          <a:latin typeface="Arial"/>
          <a:ea typeface="+mj-ea"/>
          <a:cs typeface="Arial"/>
        </a:defRPr>
      </a:lvl1pPr>
    </p:titleStyle>
    <p:bodyStyle>
      <a:lvl1pPr marL="134994" indent="-134994" algn="l" defTabSz="342882" rtl="0" eaLnBrk="1" latinLnBrk="0" hangingPunct="1">
        <a:spcBef>
          <a:spcPts val="452"/>
        </a:spcBef>
        <a:buSzPct val="100000"/>
        <a:buFont typeface="Wingdings" panose="05000000000000000000" pitchFamily="2" charset="2"/>
        <a:buChar char="§"/>
        <a:defRPr sz="1652" kern="1200">
          <a:solidFill>
            <a:schemeClr val="tx1"/>
          </a:solidFill>
          <a:latin typeface="Arial"/>
          <a:ea typeface="+mn-ea"/>
          <a:cs typeface="Arial"/>
        </a:defRPr>
      </a:lvl1pPr>
      <a:lvl2pPr marL="472476" indent="-202490" algn="l" defTabSz="342882" rtl="0" eaLnBrk="1" latinLnBrk="0" hangingPunct="1">
        <a:spcBef>
          <a:spcPts val="452"/>
        </a:spcBef>
        <a:buSzPct val="100000"/>
        <a:buFont typeface="Arial"/>
        <a:buChar char="–"/>
        <a:defRPr sz="1425" kern="1200">
          <a:solidFill>
            <a:schemeClr val="tx1"/>
          </a:solidFill>
          <a:latin typeface="Arial"/>
          <a:ea typeface="+mn-ea"/>
          <a:cs typeface="Arial"/>
        </a:defRPr>
      </a:lvl2pPr>
      <a:lvl3pPr marL="742463" indent="-134994" algn="l" defTabSz="342882" rtl="0" eaLnBrk="1" latinLnBrk="0" hangingPunct="1">
        <a:spcBef>
          <a:spcPts val="452"/>
        </a:spcBef>
        <a:buSzPct val="100000"/>
        <a:buFont typeface="Wingdings" panose="05000000000000000000" pitchFamily="2" charset="2"/>
        <a:buChar char="§"/>
        <a:defRPr sz="1200" kern="1200">
          <a:solidFill>
            <a:schemeClr val="tx1"/>
          </a:solidFill>
          <a:latin typeface="Arial"/>
          <a:ea typeface="+mn-ea"/>
          <a:cs typeface="Arial"/>
        </a:defRPr>
      </a:lvl3pPr>
      <a:lvl4pPr marL="1012449" indent="-134994" algn="l" defTabSz="342882" rtl="0" eaLnBrk="1" latinLnBrk="0" hangingPunct="1">
        <a:spcBef>
          <a:spcPts val="452"/>
        </a:spcBef>
        <a:buSzPct val="100000"/>
        <a:buFont typeface="Arial"/>
        <a:buChar char="–"/>
        <a:defRPr sz="975" kern="1200">
          <a:solidFill>
            <a:schemeClr val="tx1"/>
          </a:solidFill>
          <a:latin typeface="Arial"/>
          <a:ea typeface="+mn-ea"/>
          <a:cs typeface="Arial"/>
        </a:defRPr>
      </a:lvl4pPr>
      <a:lvl5pPr marL="1542973" indent="-171442" algn="l" defTabSz="342882" rtl="0" eaLnBrk="1" latinLnBrk="0" hangingPunct="1">
        <a:spcBef>
          <a:spcPct val="20000"/>
        </a:spcBef>
        <a:buFont typeface="Arial"/>
        <a:buChar char="»"/>
        <a:defRPr sz="1351" kern="1200">
          <a:solidFill>
            <a:schemeClr val="tx1"/>
          </a:solidFill>
          <a:latin typeface="Arial"/>
          <a:ea typeface="+mn-ea"/>
          <a:cs typeface="Arial"/>
        </a:defRPr>
      </a:lvl5pPr>
      <a:lvl6pPr marL="1885856"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40"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4" indent="-171442" algn="l" defTabSz="34288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de-DE"/>
      </a:defPPr>
      <a:lvl1pPr marL="0" algn="l" defTabSz="342882" rtl="0" eaLnBrk="1" latinLnBrk="0" hangingPunct="1">
        <a:defRPr sz="1351" kern="1200">
          <a:solidFill>
            <a:schemeClr val="tx1"/>
          </a:solidFill>
          <a:latin typeface="+mn-lt"/>
          <a:ea typeface="+mn-ea"/>
          <a:cs typeface="+mn-cs"/>
        </a:defRPr>
      </a:lvl1pPr>
      <a:lvl2pPr marL="342882" algn="l" defTabSz="342882" rtl="0" eaLnBrk="1" latinLnBrk="0" hangingPunct="1">
        <a:defRPr sz="1351" kern="1200">
          <a:solidFill>
            <a:schemeClr val="tx1"/>
          </a:solidFill>
          <a:latin typeface="+mn-lt"/>
          <a:ea typeface="+mn-ea"/>
          <a:cs typeface="+mn-cs"/>
        </a:defRPr>
      </a:lvl2pPr>
      <a:lvl3pPr marL="685767" algn="l" defTabSz="342882" rtl="0" eaLnBrk="1" latinLnBrk="0" hangingPunct="1">
        <a:defRPr sz="1351" kern="1200">
          <a:solidFill>
            <a:schemeClr val="tx1"/>
          </a:solidFill>
          <a:latin typeface="+mn-lt"/>
          <a:ea typeface="+mn-ea"/>
          <a:cs typeface="+mn-cs"/>
        </a:defRPr>
      </a:lvl3pPr>
      <a:lvl4pPr marL="1028649" algn="l" defTabSz="342882" rtl="0" eaLnBrk="1" latinLnBrk="0" hangingPunct="1">
        <a:defRPr sz="1351" kern="1200">
          <a:solidFill>
            <a:schemeClr val="tx1"/>
          </a:solidFill>
          <a:latin typeface="+mn-lt"/>
          <a:ea typeface="+mn-ea"/>
          <a:cs typeface="+mn-cs"/>
        </a:defRPr>
      </a:lvl4pPr>
      <a:lvl5pPr marL="1371531" algn="l" defTabSz="342882" rtl="0" eaLnBrk="1" latinLnBrk="0" hangingPunct="1">
        <a:defRPr sz="1351" kern="1200">
          <a:solidFill>
            <a:schemeClr val="tx1"/>
          </a:solidFill>
          <a:latin typeface="+mn-lt"/>
          <a:ea typeface="+mn-ea"/>
          <a:cs typeface="+mn-cs"/>
        </a:defRPr>
      </a:lvl5pPr>
      <a:lvl6pPr marL="1714414" algn="l" defTabSz="342882" rtl="0" eaLnBrk="1" latinLnBrk="0" hangingPunct="1">
        <a:defRPr sz="1351" kern="1200">
          <a:solidFill>
            <a:schemeClr val="tx1"/>
          </a:solidFill>
          <a:latin typeface="+mn-lt"/>
          <a:ea typeface="+mn-ea"/>
          <a:cs typeface="+mn-cs"/>
        </a:defRPr>
      </a:lvl6pPr>
      <a:lvl7pPr marL="2057298" algn="l" defTabSz="342882" rtl="0" eaLnBrk="1" latinLnBrk="0" hangingPunct="1">
        <a:defRPr sz="1351" kern="1200">
          <a:solidFill>
            <a:schemeClr val="tx1"/>
          </a:solidFill>
          <a:latin typeface="+mn-lt"/>
          <a:ea typeface="+mn-ea"/>
          <a:cs typeface="+mn-cs"/>
        </a:defRPr>
      </a:lvl7pPr>
      <a:lvl8pPr marL="2400180" algn="l" defTabSz="342882" rtl="0" eaLnBrk="1" latinLnBrk="0" hangingPunct="1">
        <a:defRPr sz="1351" kern="1200">
          <a:solidFill>
            <a:schemeClr val="tx1"/>
          </a:solidFill>
          <a:latin typeface="+mn-lt"/>
          <a:ea typeface="+mn-ea"/>
          <a:cs typeface="+mn-cs"/>
        </a:defRPr>
      </a:lvl8pPr>
      <a:lvl9pPr marL="2743063" algn="l" defTabSz="342882"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diagramLayout" Target="../diagrams/layout3.xml"/><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Data" Target="../diagrams/data3.xml"/><Relationship Id="rId11" Type="http://schemas.openxmlformats.org/officeDocument/2006/relationships/image" Target="../media/image25.png"/><Relationship Id="rId5" Type="http://schemas.openxmlformats.org/officeDocument/2006/relationships/image" Target="../media/image1.jpeg"/><Relationship Id="rId15" Type="http://schemas.openxmlformats.org/officeDocument/2006/relationships/image" Target="../media/image29.svg"/><Relationship Id="rId10" Type="http://schemas.microsoft.com/office/2007/relationships/diagramDrawing" Target="../diagrams/drawing3.xml"/><Relationship Id="rId4" Type="http://schemas.openxmlformats.org/officeDocument/2006/relationships/image" Target="../media/image24.svg"/><Relationship Id="rId9" Type="http://schemas.openxmlformats.org/officeDocument/2006/relationships/diagramColors" Target="../diagrams/colors3.xm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4.svg"/><Relationship Id="rId3" Type="http://schemas.openxmlformats.org/officeDocument/2006/relationships/image" Target="../media/image1.jpeg"/><Relationship Id="rId7" Type="http://schemas.openxmlformats.org/officeDocument/2006/relationships/image" Target="../media/image33.sv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4.svg"/><Relationship Id="rId7" Type="http://schemas.openxmlformats.org/officeDocument/2006/relationships/diagramColors" Target="../diagrams/colors4.xml"/><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7.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5" Type="http://schemas.openxmlformats.org/officeDocument/2006/relationships/image" Target="../media/image14.svg"/><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draußen, Fabrik, Stadt, Gebäude enthält.&#10;&#10;Automatisch generierte Beschreibung">
            <a:extLst>
              <a:ext uri="{FF2B5EF4-FFF2-40B4-BE49-F238E27FC236}">
                <a16:creationId xmlns:a16="http://schemas.microsoft.com/office/drawing/2014/main" id="{868FB791-93A6-8103-E25B-140D0CC06288}"/>
              </a:ext>
            </a:extLst>
          </p:cNvPr>
          <p:cNvPicPr>
            <a:picLocks noGrp="1" noChangeAspect="1"/>
          </p:cNvPicPr>
          <p:nvPr>
            <p:ph type="pic" sz="quarter" idx="14"/>
          </p:nvPr>
        </p:nvPicPr>
        <p:blipFill>
          <a:blip r:embed="rId3" cstate="email">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t="5042" b="5042"/>
          <a:stretch>
            <a:fillRect/>
          </a:stretch>
        </p:blipFill>
        <p:spPr>
          <a:xfrm>
            <a:off x="-48456" y="0"/>
            <a:ext cx="12288912" cy="4280361"/>
          </a:xfrm>
        </p:spPr>
      </p:pic>
      <p:sp>
        <p:nvSpPr>
          <p:cNvPr id="3" name="Titel 2"/>
          <p:cNvSpPr>
            <a:spLocks noGrp="1"/>
          </p:cNvSpPr>
          <p:nvPr>
            <p:ph type="title"/>
          </p:nvPr>
        </p:nvSpPr>
        <p:spPr>
          <a:xfrm>
            <a:off x="87701" y="3580740"/>
            <a:ext cx="10656000" cy="1152048"/>
          </a:xfrm>
        </p:spPr>
        <p:txBody>
          <a:bodyPr/>
          <a:lstStyle/>
          <a:p>
            <a:r>
              <a:rPr lang="de-CH" sz="4000" b="1"/>
              <a:t>START Hack 2024 | City of St. Gallen</a:t>
            </a:r>
          </a:p>
        </p:txBody>
      </p:sp>
      <p:sp>
        <p:nvSpPr>
          <p:cNvPr id="4" name="Untertitel 3"/>
          <p:cNvSpPr>
            <a:spLocks noGrp="1"/>
          </p:cNvSpPr>
          <p:nvPr>
            <p:ph type="subTitle" idx="1"/>
          </p:nvPr>
        </p:nvSpPr>
        <p:spPr>
          <a:xfrm>
            <a:off x="90778" y="4398563"/>
            <a:ext cx="10652923" cy="216023"/>
          </a:xfrm>
        </p:spPr>
        <p:txBody>
          <a:bodyPr vert="horz" lIns="0" tIns="0" rIns="0" bIns="0" rtlCol="0" anchor="t">
            <a:noAutofit/>
          </a:bodyPr>
          <a:lstStyle/>
          <a:p>
            <a:r>
              <a:rPr lang="de-CH" sz="2000">
                <a:latin typeface="Arial"/>
                <a:cs typeface="Arial"/>
              </a:rPr>
              <a:t>Nicola Wullschleger, </a:t>
            </a:r>
            <a:r>
              <a:rPr lang="en-US" sz="2000">
                <a:latin typeface="Arial"/>
                <a:cs typeface="Arial"/>
              </a:rPr>
              <a:t>Public Service Design and Innovation Specialist</a:t>
            </a:r>
            <a:endParaRPr lang="de-CH" sz="2000"/>
          </a:p>
        </p:txBody>
      </p:sp>
      <p:sp>
        <p:nvSpPr>
          <p:cNvPr id="5" name="Textplatzhalter 4"/>
          <p:cNvSpPr>
            <a:spLocks noGrp="1"/>
          </p:cNvSpPr>
          <p:nvPr>
            <p:ph type="body" sz="quarter" idx="15"/>
          </p:nvPr>
        </p:nvSpPr>
        <p:spPr>
          <a:xfrm>
            <a:off x="88401" y="4743040"/>
            <a:ext cx="10655300" cy="215900"/>
          </a:xfrm>
        </p:spPr>
        <p:txBody>
          <a:bodyPr vert="horz" lIns="0" tIns="0" rIns="0" bIns="0" rtlCol="0" anchor="t">
            <a:noAutofit/>
          </a:bodyPr>
          <a:lstStyle/>
          <a:p>
            <a:pPr marL="134620" indent="-134620"/>
            <a:r>
              <a:rPr lang="de-CH" sz="1600">
                <a:latin typeface="Arial"/>
                <a:cs typeface="Arial"/>
              </a:rPr>
              <a:t>St. Gallen, March 20th 2024</a:t>
            </a:r>
            <a:endParaRPr lang="en-US">
              <a:latin typeface="Arial"/>
              <a:cs typeface="Arial"/>
            </a:endParaRPr>
          </a:p>
        </p:txBody>
      </p:sp>
      <p:pic>
        <p:nvPicPr>
          <p:cNvPr id="10" name="Bild 6" descr="Logo_st_gallen_rgb_150dpi.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Tree>
    <p:extLst>
      <p:ext uri="{BB962C8B-B14F-4D97-AF65-F5344CB8AC3E}">
        <p14:creationId xmlns:p14="http://schemas.microsoft.com/office/powerpoint/2010/main" val="2599195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34570E6C-A281-7F64-0677-F8AC45DABA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2" name="Gruppieren 11">
            <a:extLst>
              <a:ext uri="{FF2B5EF4-FFF2-40B4-BE49-F238E27FC236}">
                <a16:creationId xmlns:a16="http://schemas.microsoft.com/office/drawing/2014/main" id="{7AC28975-0F67-271D-E8E6-15E21CD51E22}"/>
              </a:ext>
            </a:extLst>
          </p:cNvPr>
          <p:cNvGrpSpPr/>
          <p:nvPr/>
        </p:nvGrpSpPr>
        <p:grpSpPr>
          <a:xfrm>
            <a:off x="94268" y="5431237"/>
            <a:ext cx="1521172" cy="1313641"/>
            <a:chOff x="7820416" y="3798785"/>
            <a:chExt cx="1894618" cy="1668000"/>
          </a:xfrm>
        </p:grpSpPr>
        <p:sp>
          <p:nvSpPr>
            <p:cNvPr id="13" name="Sechseck 12">
              <a:extLst>
                <a:ext uri="{FF2B5EF4-FFF2-40B4-BE49-F238E27FC236}">
                  <a16:creationId xmlns:a16="http://schemas.microsoft.com/office/drawing/2014/main" id="{D04B2889-9D7E-7274-464E-730D9DBB4403}"/>
                </a:ext>
              </a:extLst>
            </p:cNvPr>
            <p:cNvSpPr/>
            <p:nvPr/>
          </p:nvSpPr>
          <p:spPr>
            <a:xfrm>
              <a:off x="7820416" y="3798785"/>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endParaRPr lang="de-CH" sz="1500">
                <a:solidFill>
                  <a:schemeClr val="tx1"/>
                </a:solidFill>
                <a:latin typeface="Arial" panose="020B0604020202020204" pitchFamily="34" charset="0"/>
                <a:cs typeface="Arial" panose="020B0604020202020204" pitchFamily="34" charset="0"/>
              </a:endParaRPr>
            </a:p>
          </p:txBody>
        </p:sp>
        <p:sp>
          <p:nvSpPr>
            <p:cNvPr id="15" name="Grafik 33" descr="Blitz Silhouette">
              <a:extLst>
                <a:ext uri="{FF2B5EF4-FFF2-40B4-BE49-F238E27FC236}">
                  <a16:creationId xmlns:a16="http://schemas.microsoft.com/office/drawing/2014/main" id="{B1650B92-B807-EE9C-BB5D-99D8B85AB73D}"/>
                </a:ext>
              </a:extLst>
            </p:cNvPr>
            <p:cNvSpPr/>
            <p:nvPr/>
          </p:nvSpPr>
          <p:spPr>
            <a:xfrm>
              <a:off x="8527935" y="4144094"/>
              <a:ext cx="479578" cy="979692"/>
            </a:xfrm>
            <a:custGeom>
              <a:avLst/>
              <a:gdLst>
                <a:gd name="connsiteX0" fmla="*/ 72150 w 479578"/>
                <a:gd name="connsiteY0" fmla="*/ 979539 h 979692"/>
                <a:gd name="connsiteX1" fmla="*/ 72232 w 479578"/>
                <a:gd name="connsiteY1" fmla="*/ 979687 h 979692"/>
                <a:gd name="connsiteX2" fmla="*/ 72270 w 479578"/>
                <a:gd name="connsiteY2" fmla="*/ 979692 h 979692"/>
                <a:gd name="connsiteX3" fmla="*/ 72366 w 479578"/>
                <a:gd name="connsiteY3" fmla="*/ 979641 h 979692"/>
                <a:gd name="connsiteX4" fmla="*/ 479578 w 479578"/>
                <a:gd name="connsiteY4" fmla="*/ 392775 h 979692"/>
                <a:gd name="connsiteX5" fmla="*/ 275758 w 479578"/>
                <a:gd name="connsiteY5" fmla="*/ 392775 h 979692"/>
                <a:gd name="connsiteX6" fmla="*/ 402606 w 479578"/>
                <a:gd name="connsiteY6" fmla="*/ 0 h 979692"/>
                <a:gd name="connsiteX7" fmla="*/ 100951 w 479578"/>
                <a:gd name="connsiteY7" fmla="*/ 0 h 979692"/>
                <a:gd name="connsiteX8" fmla="*/ 0 w 479578"/>
                <a:gd name="connsiteY8" fmla="*/ 536648 h 979692"/>
                <a:gd name="connsiteX9" fmla="*/ 203821 w 479578"/>
                <a:gd name="connsiteY9" fmla="*/ 536648 h 979692"/>
                <a:gd name="connsiteX10" fmla="*/ 28910 w 479578"/>
                <a:gd name="connsiteY10" fmla="*/ 512669 h 979692"/>
                <a:gd name="connsiteX11" fmla="*/ 120841 w 479578"/>
                <a:gd name="connsiteY11" fmla="*/ 23979 h 979692"/>
                <a:gd name="connsiteX12" fmla="*/ 369664 w 479578"/>
                <a:gd name="connsiteY12" fmla="*/ 23979 h 979692"/>
                <a:gd name="connsiteX13" fmla="*/ 252939 w 479578"/>
                <a:gd name="connsiteY13" fmla="*/ 385406 h 979692"/>
                <a:gd name="connsiteX14" fmla="*/ 242815 w 479578"/>
                <a:gd name="connsiteY14" fmla="*/ 416754 h 979692"/>
                <a:gd name="connsiteX15" fmla="*/ 433755 w 479578"/>
                <a:gd name="connsiteY15" fmla="*/ 416754 h 979692"/>
                <a:gd name="connsiteX16" fmla="*/ 138012 w 479578"/>
                <a:gd name="connsiteY16" fmla="*/ 842970 h 979692"/>
                <a:gd name="connsiteX17" fmla="*/ 137798 w 479578"/>
                <a:gd name="connsiteY17" fmla="*/ 842867 h 979692"/>
                <a:gd name="connsiteX18" fmla="*/ 226806 w 479578"/>
                <a:gd name="connsiteY18" fmla="*/ 543482 h 979692"/>
                <a:gd name="connsiteX19" fmla="*/ 235967 w 479578"/>
                <a:gd name="connsiteY19" fmla="*/ 512669 h 979692"/>
                <a:gd name="connsiteX20" fmla="*/ 28909 w 479578"/>
                <a:gd name="connsiteY20" fmla="*/ 512669 h 97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9578" h="979692">
                  <a:moveTo>
                    <a:pt x="72150" y="979539"/>
                  </a:moveTo>
                  <a:cubicBezTo>
                    <a:pt x="72131" y="979602"/>
                    <a:pt x="72168" y="979669"/>
                    <a:pt x="72232" y="979687"/>
                  </a:cubicBezTo>
                  <a:cubicBezTo>
                    <a:pt x="72244" y="979691"/>
                    <a:pt x="72257" y="979692"/>
                    <a:pt x="72270" y="979692"/>
                  </a:cubicBezTo>
                  <a:lnTo>
                    <a:pt x="72366" y="979641"/>
                  </a:lnTo>
                  <a:lnTo>
                    <a:pt x="479578" y="392775"/>
                  </a:lnTo>
                  <a:lnTo>
                    <a:pt x="275758" y="392775"/>
                  </a:lnTo>
                  <a:lnTo>
                    <a:pt x="402606" y="0"/>
                  </a:lnTo>
                  <a:lnTo>
                    <a:pt x="100951" y="0"/>
                  </a:lnTo>
                  <a:lnTo>
                    <a:pt x="0" y="536648"/>
                  </a:lnTo>
                  <a:lnTo>
                    <a:pt x="203821" y="536648"/>
                  </a:lnTo>
                  <a:close/>
                  <a:moveTo>
                    <a:pt x="28910" y="512669"/>
                  </a:moveTo>
                  <a:lnTo>
                    <a:pt x="120841" y="23979"/>
                  </a:lnTo>
                  <a:lnTo>
                    <a:pt x="369664" y="23979"/>
                  </a:lnTo>
                  <a:lnTo>
                    <a:pt x="252939" y="385406"/>
                  </a:lnTo>
                  <a:lnTo>
                    <a:pt x="242815" y="416754"/>
                  </a:lnTo>
                  <a:lnTo>
                    <a:pt x="433755" y="416754"/>
                  </a:lnTo>
                  <a:lnTo>
                    <a:pt x="138012" y="842970"/>
                  </a:lnTo>
                  <a:cubicBezTo>
                    <a:pt x="137772" y="843309"/>
                    <a:pt x="137681" y="843263"/>
                    <a:pt x="137798" y="842867"/>
                  </a:cubicBezTo>
                  <a:lnTo>
                    <a:pt x="226806" y="543482"/>
                  </a:lnTo>
                  <a:lnTo>
                    <a:pt x="235967" y="512669"/>
                  </a:lnTo>
                  <a:lnTo>
                    <a:pt x="28909" y="512669"/>
                  </a:lnTo>
                  <a:close/>
                </a:path>
              </a:pathLst>
            </a:custGeom>
            <a:solidFill>
              <a:schemeClr val="accent3">
                <a:lumMod val="20000"/>
                <a:lumOff val="80000"/>
              </a:schemeClr>
            </a:solidFill>
            <a:ln w="11906" cap="flat">
              <a:noFill/>
              <a:prstDash val="solid"/>
              <a:miter/>
            </a:ln>
          </p:spPr>
          <p:txBody>
            <a:bodyPr rtlCol="0" anchor="ctr"/>
            <a:lstStyle/>
            <a:p>
              <a:endParaRPr lang="de-CH" sz="1351"/>
            </a:p>
          </p:txBody>
        </p:sp>
      </p:grpSp>
      <p:sp>
        <p:nvSpPr>
          <p:cNvPr id="17" name="Textfeld 16">
            <a:extLst>
              <a:ext uri="{FF2B5EF4-FFF2-40B4-BE49-F238E27FC236}">
                <a16:creationId xmlns:a16="http://schemas.microsoft.com/office/drawing/2014/main" id="{C65F88EE-3964-00B3-B4F0-A381F2F50339}"/>
              </a:ext>
            </a:extLst>
          </p:cNvPr>
          <p:cNvSpPr txBox="1"/>
          <p:nvPr/>
        </p:nvSpPr>
        <p:spPr>
          <a:xfrm>
            <a:off x="1670529" y="1173496"/>
            <a:ext cx="3028951" cy="685801"/>
          </a:xfrm>
          <a:prstGeom prst="rect">
            <a:avLst/>
          </a:prstGeom>
          <a:noFill/>
        </p:spPr>
        <p:txBody>
          <a:bodyPr wrap="none" lIns="27001" tIns="27001" rIns="27001" bIns="27001" rtlCol="0">
            <a:noAutofit/>
          </a:bodyPr>
          <a:lstStyle/>
          <a:p>
            <a:endParaRPr lang="de-CH" sz="2100" b="1">
              <a:solidFill>
                <a:schemeClr val="accent1"/>
              </a:solidFill>
              <a:latin typeface="Arial" panose="020B0604020202020204" pitchFamily="34" charset="0"/>
              <a:cs typeface="Arial" panose="020B0604020202020204" pitchFamily="34" charset="0"/>
            </a:endParaRPr>
          </a:p>
        </p:txBody>
      </p:sp>
      <p:sp>
        <p:nvSpPr>
          <p:cNvPr id="7" name="Sprechblase: rechteckig mit abgerundeten Ecken 6">
            <a:extLst>
              <a:ext uri="{FF2B5EF4-FFF2-40B4-BE49-F238E27FC236}">
                <a16:creationId xmlns:a16="http://schemas.microsoft.com/office/drawing/2014/main" id="{2F222644-1E34-2175-A29F-32E2A1996C75}"/>
              </a:ext>
            </a:extLst>
          </p:cNvPr>
          <p:cNvSpPr/>
          <p:nvPr/>
        </p:nvSpPr>
        <p:spPr>
          <a:xfrm>
            <a:off x="7168551" y="300946"/>
            <a:ext cx="4761781" cy="1168387"/>
          </a:xfrm>
          <a:prstGeom prst="wedgeRoundRectCallout">
            <a:avLst>
              <a:gd name="adj1" fmla="val 36073"/>
              <a:gd name="adj2" fmla="val -66595"/>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2400" i="1">
                <a:solidFill>
                  <a:schemeClr val="tx1"/>
                </a:solidFill>
              </a:rPr>
              <a:t>This process can be customized and executed more efficiently…</a:t>
            </a:r>
          </a:p>
        </p:txBody>
      </p:sp>
      <p:pic>
        <p:nvPicPr>
          <p:cNvPr id="5" name="Grafik 4">
            <a:extLst>
              <a:ext uri="{FF2B5EF4-FFF2-40B4-BE49-F238E27FC236}">
                <a16:creationId xmlns:a16="http://schemas.microsoft.com/office/drawing/2014/main" id="{78CF86C4-94F9-32EA-1209-419A44929B4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31947" y="842532"/>
            <a:ext cx="5106113" cy="1488958"/>
          </a:xfrm>
          <a:prstGeom prst="rect">
            <a:avLst/>
          </a:prstGeom>
        </p:spPr>
      </p:pic>
      <p:pic>
        <p:nvPicPr>
          <p:cNvPr id="8" name="Grafik 7">
            <a:extLst>
              <a:ext uri="{FF2B5EF4-FFF2-40B4-BE49-F238E27FC236}">
                <a16:creationId xmlns:a16="http://schemas.microsoft.com/office/drawing/2014/main" id="{94B76BBF-BBF8-20EC-CB7E-07FBE643021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512867" y="3025174"/>
            <a:ext cx="5344271" cy="1733277"/>
          </a:xfrm>
          <a:prstGeom prst="rect">
            <a:avLst/>
          </a:prstGeom>
        </p:spPr>
      </p:pic>
      <p:pic>
        <p:nvPicPr>
          <p:cNvPr id="16" name="Grafik 15">
            <a:extLst>
              <a:ext uri="{FF2B5EF4-FFF2-40B4-BE49-F238E27FC236}">
                <a16:creationId xmlns:a16="http://schemas.microsoft.com/office/drawing/2014/main" id="{88CF82A2-E958-69F3-31FC-111EB217B53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23" t="-838" r="100" b="1"/>
          <a:stretch/>
        </p:blipFill>
        <p:spPr>
          <a:xfrm>
            <a:off x="1868993" y="1940043"/>
            <a:ext cx="5637125" cy="1488958"/>
          </a:xfrm>
          <a:prstGeom prst="rect">
            <a:avLst/>
          </a:prstGeom>
        </p:spPr>
      </p:pic>
      <p:pic>
        <p:nvPicPr>
          <p:cNvPr id="20" name="Grafik 19">
            <a:extLst>
              <a:ext uri="{FF2B5EF4-FFF2-40B4-BE49-F238E27FC236}">
                <a16:creationId xmlns:a16="http://schemas.microsoft.com/office/drawing/2014/main" id="{68A38F3C-8F78-00BD-00E1-8F5A6BC53CDC}"/>
              </a:ext>
            </a:extLst>
          </p:cNvPr>
          <p:cNvPicPr>
            <a:picLocks noChangeAspect="1"/>
          </p:cNvPicPr>
          <p:nvPr/>
        </p:nvPicPr>
        <p:blipFill>
          <a:blip r:embed="rId7"/>
          <a:srcRect/>
          <a:stretch/>
        </p:blipFill>
        <p:spPr>
          <a:xfrm>
            <a:off x="1967256" y="4469812"/>
            <a:ext cx="5430008" cy="1041509"/>
          </a:xfrm>
          <a:prstGeom prst="rect">
            <a:avLst/>
          </a:prstGeom>
        </p:spPr>
      </p:pic>
      <p:sp>
        <p:nvSpPr>
          <p:cNvPr id="24" name="Fußzeilenplatzhalter 1">
            <a:extLst>
              <a:ext uri="{FF2B5EF4-FFF2-40B4-BE49-F238E27FC236}">
                <a16:creationId xmlns:a16="http://schemas.microsoft.com/office/drawing/2014/main" id="{F7CAA3A7-22B4-545F-B4AF-CD8188C01CF2}"/>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solidFill>
                  <a:schemeClr val="bg1"/>
                </a:solidFill>
              </a:rPr>
              <a:t>START Hack 2024 | Deep Dive | 20.03.2024</a:t>
            </a:r>
            <a:endParaRPr lang="de-DE" sz="900">
              <a:solidFill>
                <a:schemeClr val="bg1"/>
              </a:solidFill>
            </a:endParaRPr>
          </a:p>
        </p:txBody>
      </p:sp>
    </p:spTree>
    <p:extLst>
      <p:ext uri="{BB962C8B-B14F-4D97-AF65-F5344CB8AC3E}">
        <p14:creationId xmlns:p14="http://schemas.microsoft.com/office/powerpoint/2010/main" val="225808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CE6B8826-2A29-584E-B053-D0CB8952170C}"/>
              </a:ext>
            </a:extLst>
          </p:cNvPr>
          <p:cNvGrpSpPr/>
          <p:nvPr/>
        </p:nvGrpSpPr>
        <p:grpSpPr>
          <a:xfrm>
            <a:off x="10655220" y="158289"/>
            <a:ext cx="1346621" cy="1186732"/>
            <a:chOff x="7820416" y="3798785"/>
            <a:chExt cx="1894618" cy="1668000"/>
          </a:xfrm>
        </p:grpSpPr>
        <p:sp>
          <p:nvSpPr>
            <p:cNvPr id="7" name="Sechseck 6">
              <a:extLst>
                <a:ext uri="{FF2B5EF4-FFF2-40B4-BE49-F238E27FC236}">
                  <a16:creationId xmlns:a16="http://schemas.microsoft.com/office/drawing/2014/main" id="{4C5EFED6-C5DA-3AF4-BF34-90FB50148804}"/>
                </a:ext>
              </a:extLst>
            </p:cNvPr>
            <p:cNvSpPr/>
            <p:nvPr/>
          </p:nvSpPr>
          <p:spPr>
            <a:xfrm>
              <a:off x="7820416" y="3798785"/>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endParaRPr lang="de-CH" sz="1500">
                <a:solidFill>
                  <a:schemeClr val="tx1"/>
                </a:solidFill>
                <a:latin typeface="Arial" panose="020B0604020202020204" pitchFamily="34" charset="0"/>
                <a:cs typeface="Arial" panose="020B0604020202020204" pitchFamily="34" charset="0"/>
              </a:endParaRPr>
            </a:p>
          </p:txBody>
        </p:sp>
        <p:sp>
          <p:nvSpPr>
            <p:cNvPr id="8" name="Grafik 33" descr="Blitz Silhouette">
              <a:extLst>
                <a:ext uri="{FF2B5EF4-FFF2-40B4-BE49-F238E27FC236}">
                  <a16:creationId xmlns:a16="http://schemas.microsoft.com/office/drawing/2014/main" id="{36843D71-47FE-270A-DC4D-51005BB0A097}"/>
                </a:ext>
              </a:extLst>
            </p:cNvPr>
            <p:cNvSpPr/>
            <p:nvPr/>
          </p:nvSpPr>
          <p:spPr>
            <a:xfrm>
              <a:off x="8527935" y="4144094"/>
              <a:ext cx="479578" cy="979692"/>
            </a:xfrm>
            <a:custGeom>
              <a:avLst/>
              <a:gdLst>
                <a:gd name="connsiteX0" fmla="*/ 72150 w 479578"/>
                <a:gd name="connsiteY0" fmla="*/ 979539 h 979692"/>
                <a:gd name="connsiteX1" fmla="*/ 72232 w 479578"/>
                <a:gd name="connsiteY1" fmla="*/ 979687 h 979692"/>
                <a:gd name="connsiteX2" fmla="*/ 72270 w 479578"/>
                <a:gd name="connsiteY2" fmla="*/ 979692 h 979692"/>
                <a:gd name="connsiteX3" fmla="*/ 72366 w 479578"/>
                <a:gd name="connsiteY3" fmla="*/ 979641 h 979692"/>
                <a:gd name="connsiteX4" fmla="*/ 479578 w 479578"/>
                <a:gd name="connsiteY4" fmla="*/ 392775 h 979692"/>
                <a:gd name="connsiteX5" fmla="*/ 275758 w 479578"/>
                <a:gd name="connsiteY5" fmla="*/ 392775 h 979692"/>
                <a:gd name="connsiteX6" fmla="*/ 402606 w 479578"/>
                <a:gd name="connsiteY6" fmla="*/ 0 h 979692"/>
                <a:gd name="connsiteX7" fmla="*/ 100951 w 479578"/>
                <a:gd name="connsiteY7" fmla="*/ 0 h 979692"/>
                <a:gd name="connsiteX8" fmla="*/ 0 w 479578"/>
                <a:gd name="connsiteY8" fmla="*/ 536648 h 979692"/>
                <a:gd name="connsiteX9" fmla="*/ 203821 w 479578"/>
                <a:gd name="connsiteY9" fmla="*/ 536648 h 979692"/>
                <a:gd name="connsiteX10" fmla="*/ 28910 w 479578"/>
                <a:gd name="connsiteY10" fmla="*/ 512669 h 979692"/>
                <a:gd name="connsiteX11" fmla="*/ 120841 w 479578"/>
                <a:gd name="connsiteY11" fmla="*/ 23979 h 979692"/>
                <a:gd name="connsiteX12" fmla="*/ 369664 w 479578"/>
                <a:gd name="connsiteY12" fmla="*/ 23979 h 979692"/>
                <a:gd name="connsiteX13" fmla="*/ 252939 w 479578"/>
                <a:gd name="connsiteY13" fmla="*/ 385406 h 979692"/>
                <a:gd name="connsiteX14" fmla="*/ 242815 w 479578"/>
                <a:gd name="connsiteY14" fmla="*/ 416754 h 979692"/>
                <a:gd name="connsiteX15" fmla="*/ 433755 w 479578"/>
                <a:gd name="connsiteY15" fmla="*/ 416754 h 979692"/>
                <a:gd name="connsiteX16" fmla="*/ 138012 w 479578"/>
                <a:gd name="connsiteY16" fmla="*/ 842970 h 979692"/>
                <a:gd name="connsiteX17" fmla="*/ 137798 w 479578"/>
                <a:gd name="connsiteY17" fmla="*/ 842867 h 979692"/>
                <a:gd name="connsiteX18" fmla="*/ 226806 w 479578"/>
                <a:gd name="connsiteY18" fmla="*/ 543482 h 979692"/>
                <a:gd name="connsiteX19" fmla="*/ 235967 w 479578"/>
                <a:gd name="connsiteY19" fmla="*/ 512669 h 979692"/>
                <a:gd name="connsiteX20" fmla="*/ 28909 w 479578"/>
                <a:gd name="connsiteY20" fmla="*/ 512669 h 97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9578" h="979692">
                  <a:moveTo>
                    <a:pt x="72150" y="979539"/>
                  </a:moveTo>
                  <a:cubicBezTo>
                    <a:pt x="72131" y="979602"/>
                    <a:pt x="72168" y="979669"/>
                    <a:pt x="72232" y="979687"/>
                  </a:cubicBezTo>
                  <a:cubicBezTo>
                    <a:pt x="72244" y="979691"/>
                    <a:pt x="72257" y="979692"/>
                    <a:pt x="72270" y="979692"/>
                  </a:cubicBezTo>
                  <a:lnTo>
                    <a:pt x="72366" y="979641"/>
                  </a:lnTo>
                  <a:lnTo>
                    <a:pt x="479578" y="392775"/>
                  </a:lnTo>
                  <a:lnTo>
                    <a:pt x="275758" y="392775"/>
                  </a:lnTo>
                  <a:lnTo>
                    <a:pt x="402606" y="0"/>
                  </a:lnTo>
                  <a:lnTo>
                    <a:pt x="100951" y="0"/>
                  </a:lnTo>
                  <a:lnTo>
                    <a:pt x="0" y="536648"/>
                  </a:lnTo>
                  <a:lnTo>
                    <a:pt x="203821" y="536648"/>
                  </a:lnTo>
                  <a:close/>
                  <a:moveTo>
                    <a:pt x="28910" y="512669"/>
                  </a:moveTo>
                  <a:lnTo>
                    <a:pt x="120841" y="23979"/>
                  </a:lnTo>
                  <a:lnTo>
                    <a:pt x="369664" y="23979"/>
                  </a:lnTo>
                  <a:lnTo>
                    <a:pt x="252939" y="385406"/>
                  </a:lnTo>
                  <a:lnTo>
                    <a:pt x="242815" y="416754"/>
                  </a:lnTo>
                  <a:lnTo>
                    <a:pt x="433755" y="416754"/>
                  </a:lnTo>
                  <a:lnTo>
                    <a:pt x="138012" y="842970"/>
                  </a:lnTo>
                  <a:cubicBezTo>
                    <a:pt x="137772" y="843309"/>
                    <a:pt x="137681" y="843263"/>
                    <a:pt x="137798" y="842867"/>
                  </a:cubicBezTo>
                  <a:lnTo>
                    <a:pt x="226806" y="543482"/>
                  </a:lnTo>
                  <a:lnTo>
                    <a:pt x="235967" y="512669"/>
                  </a:lnTo>
                  <a:lnTo>
                    <a:pt x="28909" y="512669"/>
                  </a:lnTo>
                  <a:close/>
                </a:path>
              </a:pathLst>
            </a:custGeom>
            <a:solidFill>
              <a:schemeClr val="accent3">
                <a:lumMod val="20000"/>
                <a:lumOff val="80000"/>
              </a:schemeClr>
            </a:solidFill>
            <a:ln w="11906" cap="flat">
              <a:noFill/>
              <a:prstDash val="solid"/>
              <a:miter/>
            </a:ln>
          </p:spPr>
          <p:txBody>
            <a:bodyPr rtlCol="0" anchor="ctr"/>
            <a:lstStyle/>
            <a:p>
              <a:endParaRPr lang="de-CH" sz="1351"/>
            </a:p>
          </p:txBody>
        </p:sp>
      </p:grpSp>
      <p:sp>
        <p:nvSpPr>
          <p:cNvPr id="10" name="Sprechblase: rechteckig mit abgerundeten Ecken 9">
            <a:extLst>
              <a:ext uri="{FF2B5EF4-FFF2-40B4-BE49-F238E27FC236}">
                <a16:creationId xmlns:a16="http://schemas.microsoft.com/office/drawing/2014/main" id="{DD5FD3D8-05CF-A6C3-E81C-FDA012C90ABC}"/>
              </a:ext>
            </a:extLst>
          </p:cNvPr>
          <p:cNvSpPr/>
          <p:nvPr/>
        </p:nvSpPr>
        <p:spPr>
          <a:xfrm flipH="1">
            <a:off x="3338423" y="1908055"/>
            <a:ext cx="7815930" cy="4180002"/>
          </a:xfrm>
          <a:prstGeom prst="wedgeRoundRectCallout">
            <a:avLst>
              <a:gd name="adj1" fmla="val -60443"/>
              <a:gd name="adj2" fmla="val -36891"/>
              <a:gd name="adj3" fmla="val 16667"/>
            </a:avLst>
          </a:prstGeom>
          <a:solidFill>
            <a:schemeClr val="accent2"/>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Difficult overview on paper</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Lack of structure and support in grading</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Inconsistency and incomparability across classes</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Transparency and traceability issues</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Challenging curriculum alignment</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i="1">
                <a:solidFill>
                  <a:schemeClr val="bg1"/>
                </a:solidFill>
                <a:latin typeface="Arial" panose="020B0604020202020204" pitchFamily="34" charset="0"/>
                <a:cs typeface="Arial" panose="020B0604020202020204" pitchFamily="34" charset="0"/>
              </a:rPr>
              <a:t>Insufficient focus on interdisciplinary learning objectives</a:t>
            </a: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200" i="1">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de-CH" sz="2000" i="1">
              <a:solidFill>
                <a:schemeClr val="bg1"/>
              </a:solidFill>
              <a:latin typeface="Arial" panose="020B0604020202020204" pitchFamily="34" charset="0"/>
              <a:cs typeface="Arial" panose="020B0604020202020204" pitchFamily="34" charset="0"/>
            </a:endParaRPr>
          </a:p>
          <a:p>
            <a:r>
              <a:rPr lang="de-CH" sz="2000" i="1">
                <a:solidFill>
                  <a:schemeClr val="tx1"/>
                </a:solidFill>
                <a:latin typeface="Arial" panose="020B0604020202020204" pitchFamily="34" charset="0"/>
                <a:cs typeface="Arial" panose="020B0604020202020204" pitchFamily="34" charset="0"/>
              </a:rPr>
              <a:t> </a:t>
            </a:r>
          </a:p>
        </p:txBody>
      </p:sp>
      <p:sp>
        <p:nvSpPr>
          <p:cNvPr id="11" name="Sprechblase: rechteckig mit abgerundeten Ecken 10">
            <a:extLst>
              <a:ext uri="{FF2B5EF4-FFF2-40B4-BE49-F238E27FC236}">
                <a16:creationId xmlns:a16="http://schemas.microsoft.com/office/drawing/2014/main" id="{C4B5788E-8E3A-855A-8C67-9F369F2B6272}"/>
              </a:ext>
            </a:extLst>
          </p:cNvPr>
          <p:cNvSpPr/>
          <p:nvPr/>
        </p:nvSpPr>
        <p:spPr>
          <a:xfrm>
            <a:off x="707282" y="292701"/>
            <a:ext cx="4468567" cy="932250"/>
          </a:xfrm>
          <a:prstGeom prst="wedgeRoundRectCallout">
            <a:avLst>
              <a:gd name="adj1" fmla="val -58679"/>
              <a:gd name="adj2" fmla="val -37614"/>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panose="020B0604020202020204" pitchFamily="34" charset="0"/>
                <a:cs typeface="Arial" panose="020B0604020202020204" pitchFamily="34" charset="0"/>
              </a:rPr>
              <a:t>What are the current </a:t>
            </a:r>
            <a:r>
              <a:rPr lang="en-US" sz="2400" i="1">
                <a:solidFill>
                  <a:schemeClr val="accent2"/>
                </a:solidFill>
                <a:latin typeface="Arial" panose="020B0604020202020204" pitchFamily="34" charset="0"/>
                <a:cs typeface="Arial" panose="020B0604020202020204" pitchFamily="34" charset="0"/>
              </a:rPr>
              <a:t>problems</a:t>
            </a:r>
            <a:r>
              <a:rPr lang="en-US" sz="2400" i="1">
                <a:solidFill>
                  <a:schemeClr val="tx1"/>
                </a:solidFill>
                <a:latin typeface="Arial" panose="020B0604020202020204" pitchFamily="34" charset="0"/>
                <a:cs typeface="Arial" panose="020B0604020202020204" pitchFamily="34" charset="0"/>
              </a:rPr>
              <a:t>?</a:t>
            </a:r>
          </a:p>
        </p:txBody>
      </p:sp>
      <p:sp>
        <p:nvSpPr>
          <p:cNvPr id="12" name="Fußzeilenplatzhalter 1">
            <a:extLst>
              <a:ext uri="{FF2B5EF4-FFF2-40B4-BE49-F238E27FC236}">
                <a16:creationId xmlns:a16="http://schemas.microsoft.com/office/drawing/2014/main" id="{5DADC580-2D6E-F8DC-0406-85FB615A12BD}"/>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Tree>
    <p:extLst>
      <p:ext uri="{BB962C8B-B14F-4D97-AF65-F5344CB8AC3E}">
        <p14:creationId xmlns:p14="http://schemas.microsoft.com/office/powerpoint/2010/main" val="1616783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80E23FB8-8B0B-B54C-61A0-1A56862B6159}"/>
              </a:ext>
            </a:extLst>
          </p:cNvPr>
          <p:cNvPicPr>
            <a:picLocks noGrp="1" noChangeAspect="1"/>
          </p:cNvPicPr>
          <p:nvPr>
            <p:ph type="pic" sz="quarter" idx="18"/>
          </p:nvPr>
        </p:nvPicPr>
        <p:blipFill rotWithShape="1">
          <a:blip r:embed="rId3" cstate="email">
            <a:extLst>
              <a:ext uri="{28A0092B-C50C-407E-A947-70E740481C1C}">
                <a14:useLocalDpi xmlns:a14="http://schemas.microsoft.com/office/drawing/2010/main"/>
              </a:ext>
            </a:extLst>
          </a:blip>
          <a:srcRect b="28624"/>
          <a:stretch/>
        </p:blipFill>
        <p:spPr>
          <a:xfrm>
            <a:off x="261668" y="832279"/>
            <a:ext cx="9232786" cy="5193442"/>
          </a:xfrm>
        </p:spPr>
      </p:pic>
      <p:sp>
        <p:nvSpPr>
          <p:cNvPr id="8" name="Sprechblase: rechteckig mit abgerundeten Ecken 7">
            <a:extLst>
              <a:ext uri="{FF2B5EF4-FFF2-40B4-BE49-F238E27FC236}">
                <a16:creationId xmlns:a16="http://schemas.microsoft.com/office/drawing/2014/main" id="{F62DCD29-2D49-9F64-58F7-DDA75D13544B}"/>
              </a:ext>
            </a:extLst>
          </p:cNvPr>
          <p:cNvSpPr/>
          <p:nvPr/>
        </p:nvSpPr>
        <p:spPr>
          <a:xfrm>
            <a:off x="9710928" y="378903"/>
            <a:ext cx="2219403" cy="906752"/>
          </a:xfrm>
          <a:prstGeom prst="wedgeRoundRectCallout">
            <a:avLst>
              <a:gd name="adj1" fmla="val 36073"/>
              <a:gd name="adj2" fmla="val -66595"/>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CH" sz="2400" i="1">
                <a:solidFill>
                  <a:schemeClr val="tx1"/>
                </a:solidFill>
              </a:rPr>
              <a:t>Curriculum</a:t>
            </a:r>
            <a:r>
              <a:rPr lang="en-US" sz="2400" i="1">
                <a:solidFill>
                  <a:schemeClr val="tx1"/>
                </a:solidFill>
              </a:rPr>
              <a:t> 21</a:t>
            </a:r>
          </a:p>
        </p:txBody>
      </p:sp>
    </p:spTree>
    <p:extLst>
      <p:ext uri="{BB962C8B-B14F-4D97-AF65-F5344CB8AC3E}">
        <p14:creationId xmlns:p14="http://schemas.microsoft.com/office/powerpoint/2010/main" val="404392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rechblase: rechteckig mit abgerundeten Ecken 2">
            <a:extLst>
              <a:ext uri="{FF2B5EF4-FFF2-40B4-BE49-F238E27FC236}">
                <a16:creationId xmlns:a16="http://schemas.microsoft.com/office/drawing/2014/main" id="{F88CD5B2-92B4-06C0-B443-AA246314293D}"/>
              </a:ext>
            </a:extLst>
          </p:cNvPr>
          <p:cNvSpPr/>
          <p:nvPr/>
        </p:nvSpPr>
        <p:spPr>
          <a:xfrm>
            <a:off x="707282" y="292701"/>
            <a:ext cx="6728108" cy="802854"/>
          </a:xfrm>
          <a:prstGeom prst="wedgeRoundRectCallout">
            <a:avLst>
              <a:gd name="adj1" fmla="val -58679"/>
              <a:gd name="adj2" fmla="val -37614"/>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panose="020B0604020202020204" pitchFamily="34" charset="0"/>
                <a:cs typeface="Arial" panose="020B0604020202020204" pitchFamily="34" charset="0"/>
              </a:rPr>
              <a:t>The process of creating, evaluating, and tracking learning objectives lacks </a:t>
            </a:r>
            <a:r>
              <a:rPr lang="en-US" sz="2400" i="1">
                <a:solidFill>
                  <a:schemeClr val="accent2"/>
                </a:solidFill>
                <a:latin typeface="Arial" panose="020B0604020202020204" pitchFamily="34" charset="0"/>
                <a:cs typeface="Arial" panose="020B0604020202020204" pitchFamily="34" charset="0"/>
              </a:rPr>
              <a:t>digital support…</a:t>
            </a:r>
          </a:p>
        </p:txBody>
      </p:sp>
      <p:sp>
        <p:nvSpPr>
          <p:cNvPr id="4" name="Fußzeilenplatzhalter 1">
            <a:extLst>
              <a:ext uri="{FF2B5EF4-FFF2-40B4-BE49-F238E27FC236}">
                <a16:creationId xmlns:a16="http://schemas.microsoft.com/office/drawing/2014/main" id="{5D611F82-50D9-3C19-756C-3963D87FCEFC}"/>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
        <p:nvSpPr>
          <p:cNvPr id="23" name="Rectangle: Rounded Corners 396">
            <a:extLst>
              <a:ext uri="{FF2B5EF4-FFF2-40B4-BE49-F238E27FC236}">
                <a16:creationId xmlns:a16="http://schemas.microsoft.com/office/drawing/2014/main" id="{1BF98DE6-2CB5-7200-B2B7-EDA25F5CD563}"/>
              </a:ext>
            </a:extLst>
          </p:cNvPr>
          <p:cNvSpPr/>
          <p:nvPr/>
        </p:nvSpPr>
        <p:spPr>
          <a:xfrm>
            <a:off x="965741" y="3578111"/>
            <a:ext cx="1906205" cy="2288423"/>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500">
                <a:solidFill>
                  <a:schemeClr val="tx1"/>
                </a:solidFill>
                <a:latin typeface="Arial" panose="020B0604020202020204" pitchFamily="34" charset="0"/>
                <a:cs typeface="Arial" panose="020B0604020202020204" pitchFamily="34" charset="0"/>
              </a:rPr>
              <a:t>Derive learning objectives from the curriculum, covering both subject-specific and interdisciplinary competences</a:t>
            </a:r>
          </a:p>
        </p:txBody>
      </p:sp>
      <p:sp>
        <p:nvSpPr>
          <p:cNvPr id="51" name="Rectangle: Rounded Corners 396">
            <a:extLst>
              <a:ext uri="{FF2B5EF4-FFF2-40B4-BE49-F238E27FC236}">
                <a16:creationId xmlns:a16="http://schemas.microsoft.com/office/drawing/2014/main" id="{C0F4A39B-51A0-88E5-33A4-23E2D7FEA97A}"/>
              </a:ext>
            </a:extLst>
          </p:cNvPr>
          <p:cNvSpPr/>
          <p:nvPr/>
        </p:nvSpPr>
        <p:spPr>
          <a:xfrm>
            <a:off x="3109373" y="3578111"/>
            <a:ext cx="1906205" cy="2288423"/>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500">
                <a:solidFill>
                  <a:schemeClr val="tx1"/>
                </a:solidFill>
                <a:latin typeface="Arial" panose="020B0604020202020204" pitchFamily="34" charset="0"/>
                <a:cs typeface="Arial" panose="020B0604020202020204" pitchFamily="34" charset="0"/>
              </a:rPr>
              <a:t>Record evaluations from test results and personal observations of each student’s performance</a:t>
            </a:r>
          </a:p>
        </p:txBody>
      </p:sp>
      <p:sp>
        <p:nvSpPr>
          <p:cNvPr id="53" name="Rectangle: Rounded Corners 396">
            <a:extLst>
              <a:ext uri="{FF2B5EF4-FFF2-40B4-BE49-F238E27FC236}">
                <a16:creationId xmlns:a16="http://schemas.microsoft.com/office/drawing/2014/main" id="{41525BA6-C6C3-1C73-7452-2E6F60947081}"/>
              </a:ext>
            </a:extLst>
          </p:cNvPr>
          <p:cNvSpPr/>
          <p:nvPr/>
        </p:nvSpPr>
        <p:spPr>
          <a:xfrm>
            <a:off x="5254355" y="3578111"/>
            <a:ext cx="1906205" cy="2288423"/>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500">
                <a:solidFill>
                  <a:schemeClr val="tx1"/>
                </a:solidFill>
                <a:latin typeface="Arial" panose="020B0604020202020204" pitchFamily="34" charset="0"/>
                <a:cs typeface="Arial" panose="020B0604020202020204" pitchFamily="34" charset="0"/>
              </a:rPr>
              <a:t>Gain a comprehensive evaluation overview of all exams and observations</a:t>
            </a:r>
          </a:p>
        </p:txBody>
      </p:sp>
      <p:sp>
        <p:nvSpPr>
          <p:cNvPr id="55" name="Rectangle: Rounded Corners 396">
            <a:extLst>
              <a:ext uri="{FF2B5EF4-FFF2-40B4-BE49-F238E27FC236}">
                <a16:creationId xmlns:a16="http://schemas.microsoft.com/office/drawing/2014/main" id="{A3453444-FE55-8162-EFBD-6BBD7CA9AE98}"/>
              </a:ext>
            </a:extLst>
          </p:cNvPr>
          <p:cNvSpPr/>
          <p:nvPr/>
        </p:nvSpPr>
        <p:spPr>
          <a:xfrm>
            <a:off x="7435390" y="3578111"/>
            <a:ext cx="1906205" cy="2288423"/>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500">
                <a:solidFill>
                  <a:schemeClr val="tx1"/>
                </a:solidFill>
                <a:latin typeface="Arial" panose="020B0604020202020204" pitchFamily="34" charset="0"/>
                <a:cs typeface="Arial" panose="020B0604020202020204" pitchFamily="34" charset="0"/>
              </a:rPr>
              <a:t>Receive support for the final assessment and grading process</a:t>
            </a:r>
          </a:p>
        </p:txBody>
      </p:sp>
      <p:sp>
        <p:nvSpPr>
          <p:cNvPr id="57" name="Rectangle: Rounded Corners 396">
            <a:extLst>
              <a:ext uri="{FF2B5EF4-FFF2-40B4-BE49-F238E27FC236}">
                <a16:creationId xmlns:a16="http://schemas.microsoft.com/office/drawing/2014/main" id="{5759140D-6D3B-F8A3-88CD-D965B718C54C}"/>
              </a:ext>
            </a:extLst>
          </p:cNvPr>
          <p:cNvSpPr/>
          <p:nvPr/>
        </p:nvSpPr>
        <p:spPr>
          <a:xfrm>
            <a:off x="9616425" y="3578111"/>
            <a:ext cx="1906205" cy="2288423"/>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500">
                <a:solidFill>
                  <a:schemeClr val="tx1"/>
                </a:solidFill>
                <a:latin typeface="Arial" panose="020B0604020202020204" pitchFamily="34" charset="0"/>
                <a:cs typeface="Arial" panose="020B0604020202020204" pitchFamily="34" charset="0"/>
              </a:rPr>
              <a:t>Showcase student’s learning status and areas needing improvement during parent-teacher meetings or to the students themselves</a:t>
            </a:r>
          </a:p>
        </p:txBody>
      </p:sp>
      <p:sp>
        <p:nvSpPr>
          <p:cNvPr id="64" name="Pfeil: nach rechts 63">
            <a:extLst>
              <a:ext uri="{FF2B5EF4-FFF2-40B4-BE49-F238E27FC236}">
                <a16:creationId xmlns:a16="http://schemas.microsoft.com/office/drawing/2014/main" id="{42DC84F1-EEF5-DC8F-A775-4C28B93153D6}"/>
              </a:ext>
            </a:extLst>
          </p:cNvPr>
          <p:cNvSpPr/>
          <p:nvPr/>
        </p:nvSpPr>
        <p:spPr>
          <a:xfrm>
            <a:off x="2644928" y="4381449"/>
            <a:ext cx="690113" cy="55209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sp>
        <p:nvSpPr>
          <p:cNvPr id="65" name="Pfeil: nach rechts 64">
            <a:extLst>
              <a:ext uri="{FF2B5EF4-FFF2-40B4-BE49-F238E27FC236}">
                <a16:creationId xmlns:a16="http://schemas.microsoft.com/office/drawing/2014/main" id="{9920D665-1FC4-17A1-A9FD-BE1DE6CF5C2D}"/>
              </a:ext>
            </a:extLst>
          </p:cNvPr>
          <p:cNvSpPr/>
          <p:nvPr/>
        </p:nvSpPr>
        <p:spPr>
          <a:xfrm>
            <a:off x="4833125" y="4390619"/>
            <a:ext cx="690113" cy="55209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sp>
        <p:nvSpPr>
          <p:cNvPr id="66" name="Pfeil: nach rechts 65">
            <a:extLst>
              <a:ext uri="{FF2B5EF4-FFF2-40B4-BE49-F238E27FC236}">
                <a16:creationId xmlns:a16="http://schemas.microsoft.com/office/drawing/2014/main" id="{32AD6076-5132-7664-8E69-B89FF1DE2A9C}"/>
              </a:ext>
            </a:extLst>
          </p:cNvPr>
          <p:cNvSpPr/>
          <p:nvPr/>
        </p:nvSpPr>
        <p:spPr>
          <a:xfrm>
            <a:off x="6979391" y="4382389"/>
            <a:ext cx="690113" cy="55209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sp>
        <p:nvSpPr>
          <p:cNvPr id="67" name="Pfeil: nach rechts 66">
            <a:extLst>
              <a:ext uri="{FF2B5EF4-FFF2-40B4-BE49-F238E27FC236}">
                <a16:creationId xmlns:a16="http://schemas.microsoft.com/office/drawing/2014/main" id="{A6CB5F61-0B9A-6100-CF69-85816F96F44C}"/>
              </a:ext>
            </a:extLst>
          </p:cNvPr>
          <p:cNvSpPr/>
          <p:nvPr/>
        </p:nvSpPr>
        <p:spPr>
          <a:xfrm>
            <a:off x="9152655" y="4382389"/>
            <a:ext cx="690113" cy="55209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sp>
        <p:nvSpPr>
          <p:cNvPr id="71" name="Sprechblase: rechteckig mit abgerundeten Ecken 70">
            <a:extLst>
              <a:ext uri="{FF2B5EF4-FFF2-40B4-BE49-F238E27FC236}">
                <a16:creationId xmlns:a16="http://schemas.microsoft.com/office/drawing/2014/main" id="{2F5BE0C8-CD87-971D-4C45-8A9400348BD0}"/>
              </a:ext>
            </a:extLst>
          </p:cNvPr>
          <p:cNvSpPr/>
          <p:nvPr/>
        </p:nvSpPr>
        <p:spPr>
          <a:xfrm>
            <a:off x="6096000" y="1554063"/>
            <a:ext cx="5458939" cy="802854"/>
          </a:xfrm>
          <a:prstGeom prst="wedgeRoundRectCallout">
            <a:avLst>
              <a:gd name="adj1" fmla="val 61452"/>
              <a:gd name="adj2" fmla="val 2819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2400" i="1">
                <a:solidFill>
                  <a:schemeClr val="tx1"/>
                </a:solidFill>
                <a:latin typeface="Arial" panose="020B0604020202020204" pitchFamily="34" charset="0"/>
                <a:cs typeface="Arial" panose="020B0604020202020204" pitchFamily="34" charset="0"/>
              </a:rPr>
              <a:t>… with help of which a teacher should be able to…</a:t>
            </a:r>
          </a:p>
        </p:txBody>
      </p:sp>
      <p:grpSp>
        <p:nvGrpSpPr>
          <p:cNvPr id="72" name="Gruppieren 71">
            <a:extLst>
              <a:ext uri="{FF2B5EF4-FFF2-40B4-BE49-F238E27FC236}">
                <a16:creationId xmlns:a16="http://schemas.microsoft.com/office/drawing/2014/main" id="{1E08D450-A449-FAE9-0730-BDE0CD001242}"/>
              </a:ext>
            </a:extLst>
          </p:cNvPr>
          <p:cNvGrpSpPr/>
          <p:nvPr/>
        </p:nvGrpSpPr>
        <p:grpSpPr>
          <a:xfrm>
            <a:off x="10651720" y="154989"/>
            <a:ext cx="1346621" cy="1186732"/>
            <a:chOff x="9842650" y="3730393"/>
            <a:chExt cx="1894618" cy="1668000"/>
          </a:xfrm>
        </p:grpSpPr>
        <p:sp>
          <p:nvSpPr>
            <p:cNvPr id="73" name="Sechseck 72">
              <a:extLst>
                <a:ext uri="{FF2B5EF4-FFF2-40B4-BE49-F238E27FC236}">
                  <a16:creationId xmlns:a16="http://schemas.microsoft.com/office/drawing/2014/main" id="{C3C3D5BE-CB1F-AD7F-E482-32DF9CEB3784}"/>
                </a:ext>
              </a:extLst>
            </p:cNvPr>
            <p:cNvSpPr/>
            <p:nvPr/>
          </p:nvSpPr>
          <p:spPr>
            <a:xfrm>
              <a:off x="9842650" y="3730393"/>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74" name="Grafik 73" descr="Volltreffer Silhouette">
              <a:extLst>
                <a:ext uri="{FF2B5EF4-FFF2-40B4-BE49-F238E27FC236}">
                  <a16:creationId xmlns:a16="http://schemas.microsoft.com/office/drawing/2014/main" id="{5D7E3ECA-953B-6F17-ED18-168DE6ACD30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60607" y="3935041"/>
              <a:ext cx="1258704" cy="1258704"/>
            </a:xfrm>
            <a:prstGeom prst="rect">
              <a:avLst/>
            </a:prstGeom>
          </p:spPr>
        </p:pic>
      </p:grpSp>
      <p:sp>
        <p:nvSpPr>
          <p:cNvPr id="22" name="Rechteck: abgerundete Ecken 21">
            <a:extLst>
              <a:ext uri="{FF2B5EF4-FFF2-40B4-BE49-F238E27FC236}">
                <a16:creationId xmlns:a16="http://schemas.microsoft.com/office/drawing/2014/main" id="{332E51FB-7B5A-7618-4624-51405E7C9702}"/>
              </a:ext>
            </a:extLst>
          </p:cNvPr>
          <p:cNvSpPr/>
          <p:nvPr/>
        </p:nvSpPr>
        <p:spPr>
          <a:xfrm>
            <a:off x="707282" y="2787369"/>
            <a:ext cx="1481650" cy="89246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400" b="1">
                <a:latin typeface="Arial"/>
                <a:cs typeface="Arial"/>
              </a:rPr>
              <a:t>Derive learning objectives</a:t>
            </a:r>
            <a:endParaRPr lang="en-US" sz="1400">
              <a:latin typeface="Arial" panose="020B0604020202020204" pitchFamily="34" charset="0"/>
              <a:cs typeface="Arial" panose="020B0604020202020204" pitchFamily="34" charset="0"/>
            </a:endParaRPr>
          </a:p>
        </p:txBody>
      </p:sp>
      <p:sp>
        <p:nvSpPr>
          <p:cNvPr id="50" name="Rechteck: abgerundete Ecken 49">
            <a:extLst>
              <a:ext uri="{FF2B5EF4-FFF2-40B4-BE49-F238E27FC236}">
                <a16:creationId xmlns:a16="http://schemas.microsoft.com/office/drawing/2014/main" id="{DB06EEE0-A659-E99A-C063-4F41F5A6D6F5}"/>
              </a:ext>
            </a:extLst>
          </p:cNvPr>
          <p:cNvSpPr/>
          <p:nvPr/>
        </p:nvSpPr>
        <p:spPr>
          <a:xfrm>
            <a:off x="2838787" y="2787369"/>
            <a:ext cx="1481650" cy="89246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CH" sz="1400" b="1">
                <a:latin typeface="Arial"/>
                <a:cs typeface="Arial"/>
              </a:rPr>
              <a:t>Capture Evaluations</a:t>
            </a:r>
          </a:p>
        </p:txBody>
      </p:sp>
      <p:sp>
        <p:nvSpPr>
          <p:cNvPr id="52" name="Rechteck: abgerundete Ecken 51">
            <a:extLst>
              <a:ext uri="{FF2B5EF4-FFF2-40B4-BE49-F238E27FC236}">
                <a16:creationId xmlns:a16="http://schemas.microsoft.com/office/drawing/2014/main" id="{5F74A6F7-34CB-C284-21B9-2B4CB70D4ED8}"/>
              </a:ext>
            </a:extLst>
          </p:cNvPr>
          <p:cNvSpPr/>
          <p:nvPr/>
        </p:nvSpPr>
        <p:spPr>
          <a:xfrm>
            <a:off x="5029055" y="2787369"/>
            <a:ext cx="1481650" cy="89246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CH" sz="1400" b="1" noProof="1">
                <a:latin typeface="Arial"/>
                <a:cs typeface="Arial"/>
              </a:rPr>
              <a:t>Obtain Comprehensive Overview</a:t>
            </a:r>
          </a:p>
        </p:txBody>
      </p:sp>
      <p:sp>
        <p:nvSpPr>
          <p:cNvPr id="54" name="Rechteck: abgerundete Ecken 53">
            <a:extLst>
              <a:ext uri="{FF2B5EF4-FFF2-40B4-BE49-F238E27FC236}">
                <a16:creationId xmlns:a16="http://schemas.microsoft.com/office/drawing/2014/main" id="{639F1A27-DB3E-9E1C-77AF-DEDC54381D32}"/>
              </a:ext>
            </a:extLst>
          </p:cNvPr>
          <p:cNvSpPr/>
          <p:nvPr/>
        </p:nvSpPr>
        <p:spPr>
          <a:xfrm>
            <a:off x="7219323" y="2779065"/>
            <a:ext cx="1481650" cy="89246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CH" sz="1400" b="1" noProof="1">
                <a:latin typeface="Arial"/>
                <a:cs typeface="Arial"/>
              </a:rPr>
              <a:t>Receive Support for Final Assessment</a:t>
            </a:r>
          </a:p>
        </p:txBody>
      </p:sp>
      <p:sp>
        <p:nvSpPr>
          <p:cNvPr id="56" name="Rechteck: abgerundete Ecken 55">
            <a:extLst>
              <a:ext uri="{FF2B5EF4-FFF2-40B4-BE49-F238E27FC236}">
                <a16:creationId xmlns:a16="http://schemas.microsoft.com/office/drawing/2014/main" id="{7BD58238-A2C4-EC8F-6815-2E458B2EE0EA}"/>
              </a:ext>
            </a:extLst>
          </p:cNvPr>
          <p:cNvSpPr/>
          <p:nvPr/>
        </p:nvSpPr>
        <p:spPr>
          <a:xfrm>
            <a:off x="9395279" y="2787369"/>
            <a:ext cx="1481650" cy="89246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CH" sz="1400" b="1" noProof="1">
                <a:latin typeface="Arial"/>
                <a:cs typeface="Arial"/>
              </a:rPr>
              <a:t>Demonstrate Learning Progress</a:t>
            </a:r>
          </a:p>
        </p:txBody>
      </p:sp>
    </p:spTree>
    <p:extLst>
      <p:ext uri="{BB962C8B-B14F-4D97-AF65-F5344CB8AC3E}">
        <p14:creationId xmlns:p14="http://schemas.microsoft.com/office/powerpoint/2010/main" val="267741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1D8455AB-0CEC-4C88-AD0A-DF195684D121}"/>
              </a:ext>
            </a:extLst>
          </p:cNvPr>
          <p:cNvSpPr>
            <a:spLocks noGrp="1"/>
          </p:cNvSpPr>
          <p:nvPr>
            <p:ph idx="4294967295"/>
          </p:nvPr>
        </p:nvSpPr>
        <p:spPr>
          <a:xfrm>
            <a:off x="2445461" y="1484414"/>
            <a:ext cx="10752137" cy="4770438"/>
          </a:xfrm>
        </p:spPr>
        <p:txBody>
          <a:bodyPr/>
          <a:lstStyle/>
          <a:p>
            <a:endParaRPr lang="en-GB" sz="180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GB" sz="180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a:p>
            <a:endParaRPr lang="de-CH"/>
          </a:p>
        </p:txBody>
      </p:sp>
      <p:sp>
        <p:nvSpPr>
          <p:cNvPr id="16" name="Textfeld 15">
            <a:extLst>
              <a:ext uri="{FF2B5EF4-FFF2-40B4-BE49-F238E27FC236}">
                <a16:creationId xmlns:a16="http://schemas.microsoft.com/office/drawing/2014/main" id="{629CDD44-0876-CEE9-3278-0DEC835AB3E6}"/>
              </a:ext>
            </a:extLst>
          </p:cNvPr>
          <p:cNvSpPr txBox="1"/>
          <p:nvPr/>
        </p:nvSpPr>
        <p:spPr>
          <a:xfrm>
            <a:off x="5637229" y="2974156"/>
            <a:ext cx="914400" cy="914400"/>
          </a:xfrm>
          <a:prstGeom prst="rect">
            <a:avLst/>
          </a:prstGeom>
          <a:noFill/>
        </p:spPr>
        <p:txBody>
          <a:bodyPr wrap="square" lIns="36000" tIns="36000" rIns="36000" bIns="36000" rtlCol="0">
            <a:noAutofit/>
          </a:bodyPr>
          <a:lstStyle/>
          <a:p>
            <a:endParaRPr lang="de-CH" sz="2200">
              <a:latin typeface="Arial" panose="020B0604020202020204" pitchFamily="34" charset="0"/>
              <a:cs typeface="Arial" panose="020B0604020202020204" pitchFamily="34" charset="0"/>
            </a:endParaRPr>
          </a:p>
        </p:txBody>
      </p:sp>
      <p:sp>
        <p:nvSpPr>
          <p:cNvPr id="13" name="Flussdiagramm: Alternativer Prozess 12">
            <a:extLst>
              <a:ext uri="{FF2B5EF4-FFF2-40B4-BE49-F238E27FC236}">
                <a16:creationId xmlns:a16="http://schemas.microsoft.com/office/drawing/2014/main" id="{71A5D7FC-62D3-9DDC-7050-56DF221F9D32}"/>
              </a:ext>
            </a:extLst>
          </p:cNvPr>
          <p:cNvSpPr/>
          <p:nvPr/>
        </p:nvSpPr>
        <p:spPr>
          <a:xfrm>
            <a:off x="1665334" y="5696001"/>
            <a:ext cx="8858190" cy="721411"/>
          </a:xfrm>
          <a:prstGeom prst="flowChartAlternateProcess">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1800"/>
              </a:spcAft>
            </a:pPr>
            <a:r>
              <a:rPr lang="en-US" sz="2400">
                <a:solidFill>
                  <a:schemeClr val="tx1"/>
                </a:solidFill>
                <a:latin typeface="Arial" panose="020B0604020202020204" pitchFamily="34" charset="0"/>
                <a:cs typeface="Arial" panose="020B0604020202020204" pitchFamily="34" charset="0"/>
              </a:rPr>
              <a:t>Digitally supported teaching</a:t>
            </a:r>
          </a:p>
        </p:txBody>
      </p:sp>
      <p:grpSp>
        <p:nvGrpSpPr>
          <p:cNvPr id="5" name="Gruppieren 4">
            <a:extLst>
              <a:ext uri="{FF2B5EF4-FFF2-40B4-BE49-F238E27FC236}">
                <a16:creationId xmlns:a16="http://schemas.microsoft.com/office/drawing/2014/main" id="{96CC7DD1-59EE-C748-54B2-0804089FCADE}"/>
              </a:ext>
            </a:extLst>
          </p:cNvPr>
          <p:cNvGrpSpPr/>
          <p:nvPr/>
        </p:nvGrpSpPr>
        <p:grpSpPr>
          <a:xfrm>
            <a:off x="10651720" y="154989"/>
            <a:ext cx="1346621" cy="1186732"/>
            <a:chOff x="9842650" y="3730393"/>
            <a:chExt cx="1894618" cy="1668000"/>
          </a:xfrm>
        </p:grpSpPr>
        <p:sp>
          <p:nvSpPr>
            <p:cNvPr id="8" name="Sechseck 7">
              <a:extLst>
                <a:ext uri="{FF2B5EF4-FFF2-40B4-BE49-F238E27FC236}">
                  <a16:creationId xmlns:a16="http://schemas.microsoft.com/office/drawing/2014/main" id="{7B294B24-324E-C290-5FDC-B4A57E5DD2C2}"/>
                </a:ext>
              </a:extLst>
            </p:cNvPr>
            <p:cNvSpPr/>
            <p:nvPr/>
          </p:nvSpPr>
          <p:spPr>
            <a:xfrm>
              <a:off x="9842650" y="3730393"/>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9" name="Grafik 8" descr="Volltreffer Silhouette">
              <a:extLst>
                <a:ext uri="{FF2B5EF4-FFF2-40B4-BE49-F238E27FC236}">
                  <a16:creationId xmlns:a16="http://schemas.microsoft.com/office/drawing/2014/main" id="{CF9AC457-489F-689E-02E5-45A8731671F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60607" y="3935041"/>
              <a:ext cx="1258704" cy="1258704"/>
            </a:xfrm>
            <a:prstGeom prst="rect">
              <a:avLst/>
            </a:prstGeom>
          </p:spPr>
        </p:pic>
      </p:grpSp>
      <p:pic>
        <p:nvPicPr>
          <p:cNvPr id="3" name="Bild 6" descr="Logo_st_gallen_rgb_150dpi.jpg">
            <a:extLst>
              <a:ext uri="{FF2B5EF4-FFF2-40B4-BE49-F238E27FC236}">
                <a16:creationId xmlns:a16="http://schemas.microsoft.com/office/drawing/2014/main" id="{FD25D88B-A431-7D3B-B0F5-E91DD28CCD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
        <p:nvSpPr>
          <p:cNvPr id="7" name="Fußzeilenplatzhalter 1">
            <a:extLst>
              <a:ext uri="{FF2B5EF4-FFF2-40B4-BE49-F238E27FC236}">
                <a16:creationId xmlns:a16="http://schemas.microsoft.com/office/drawing/2014/main" id="{50C7BD21-FDC9-89AA-9F4E-A660B13B215B}"/>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
        <p:nvSpPr>
          <p:cNvPr id="14" name="Sprechblase: rechteckig mit abgerundeten Ecken 13">
            <a:extLst>
              <a:ext uri="{FF2B5EF4-FFF2-40B4-BE49-F238E27FC236}">
                <a16:creationId xmlns:a16="http://schemas.microsoft.com/office/drawing/2014/main" id="{1C169EEA-A4AC-6B69-D051-3E95B727AFB8}"/>
              </a:ext>
            </a:extLst>
          </p:cNvPr>
          <p:cNvSpPr/>
          <p:nvPr/>
        </p:nvSpPr>
        <p:spPr>
          <a:xfrm>
            <a:off x="707282" y="292701"/>
            <a:ext cx="6903200" cy="802854"/>
          </a:xfrm>
          <a:prstGeom prst="wedgeRoundRectCallout">
            <a:avLst>
              <a:gd name="adj1" fmla="val -58679"/>
              <a:gd name="adj2" fmla="val -37614"/>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panose="020B0604020202020204" pitchFamily="34" charset="0"/>
                <a:cs typeface="Arial" panose="020B0604020202020204" pitchFamily="34" charset="0"/>
              </a:rPr>
              <a:t>Enhancing your solution’s value with </a:t>
            </a:r>
            <a:r>
              <a:rPr lang="en-US" sz="2400" i="1">
                <a:solidFill>
                  <a:schemeClr val="accent2"/>
                </a:solidFill>
                <a:latin typeface="Arial" panose="020B0604020202020204" pitchFamily="34" charset="0"/>
                <a:cs typeface="Arial" panose="020B0604020202020204" pitchFamily="34" charset="0"/>
              </a:rPr>
              <a:t>capabilities</a:t>
            </a:r>
            <a:r>
              <a:rPr lang="en-US" sz="2400" i="1">
                <a:solidFill>
                  <a:schemeClr val="tx1"/>
                </a:solidFill>
                <a:latin typeface="Arial" panose="020B0604020202020204" pitchFamily="34" charset="0"/>
                <a:cs typeface="Arial" panose="020B0604020202020204" pitchFamily="34" charset="0"/>
              </a:rPr>
              <a:t> </a:t>
            </a:r>
          </a:p>
        </p:txBody>
      </p:sp>
      <p:graphicFrame>
        <p:nvGraphicFramePr>
          <p:cNvPr id="2" name="Diagramm 1">
            <a:extLst>
              <a:ext uri="{FF2B5EF4-FFF2-40B4-BE49-F238E27FC236}">
                <a16:creationId xmlns:a16="http://schemas.microsoft.com/office/drawing/2014/main" id="{5D3CF4F8-F2DE-BCDE-C45F-89A810F5B117}"/>
              </a:ext>
            </a:extLst>
          </p:cNvPr>
          <p:cNvGraphicFramePr/>
          <p:nvPr>
            <p:extLst>
              <p:ext uri="{D42A27DB-BD31-4B8C-83A1-F6EECF244321}">
                <p14:modId xmlns:p14="http://schemas.microsoft.com/office/powerpoint/2010/main" val="3894874944"/>
              </p:ext>
            </p:extLst>
          </p:nvPr>
        </p:nvGraphicFramePr>
        <p:xfrm>
          <a:off x="1270800" y="727794"/>
          <a:ext cx="10058616" cy="52889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Grafik 18">
            <a:extLst>
              <a:ext uri="{FF2B5EF4-FFF2-40B4-BE49-F238E27FC236}">
                <a16:creationId xmlns:a16="http://schemas.microsoft.com/office/drawing/2014/main" id="{2E9C6528-B24C-0CA4-C022-F70017ED3EE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32697" y="5696001"/>
            <a:ext cx="719390" cy="725487"/>
          </a:xfrm>
          <a:prstGeom prst="rect">
            <a:avLst/>
          </a:prstGeom>
        </p:spPr>
      </p:pic>
      <p:pic>
        <p:nvPicPr>
          <p:cNvPr id="17" name="Grafik 16" descr="Augen mit einfarbiger Füllung">
            <a:extLst>
              <a:ext uri="{FF2B5EF4-FFF2-40B4-BE49-F238E27FC236}">
                <a16:creationId xmlns:a16="http://schemas.microsoft.com/office/drawing/2014/main" id="{A28EAC05-37FA-CD45-0D58-8F585494DA2C}"/>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9025129" y="1433614"/>
            <a:ext cx="721411" cy="721411"/>
          </a:xfrm>
          <a:prstGeom prst="rect">
            <a:avLst/>
          </a:prstGeom>
        </p:spPr>
      </p:pic>
      <p:pic>
        <p:nvPicPr>
          <p:cNvPr id="20" name="Grafik 19" descr="Klassenzimmer mit einfarbiger Füllung">
            <a:extLst>
              <a:ext uri="{FF2B5EF4-FFF2-40B4-BE49-F238E27FC236}">
                <a16:creationId xmlns:a16="http://schemas.microsoft.com/office/drawing/2014/main" id="{0544C437-4EB2-5D73-FA14-C1F0BF14C0DC}"/>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2445462" y="1433614"/>
            <a:ext cx="721411" cy="721411"/>
          </a:xfrm>
          <a:prstGeom prst="rect">
            <a:avLst/>
          </a:prstGeom>
        </p:spPr>
      </p:pic>
    </p:spTree>
    <p:extLst>
      <p:ext uri="{BB962C8B-B14F-4D97-AF65-F5344CB8AC3E}">
        <p14:creationId xmlns:p14="http://schemas.microsoft.com/office/powerpoint/2010/main" val="59250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6" descr="Logo_st_gallen_rgb_150dpi.jpg">
            <a:extLst>
              <a:ext uri="{FF2B5EF4-FFF2-40B4-BE49-F238E27FC236}">
                <a16:creationId xmlns:a16="http://schemas.microsoft.com/office/drawing/2014/main" id="{FD25D88B-A431-7D3B-B0F5-E91DD28CCD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
        <p:nvSpPr>
          <p:cNvPr id="7" name="Fußzeilenplatzhalter 1">
            <a:extLst>
              <a:ext uri="{FF2B5EF4-FFF2-40B4-BE49-F238E27FC236}">
                <a16:creationId xmlns:a16="http://schemas.microsoft.com/office/drawing/2014/main" id="{50C7BD21-FDC9-89AA-9F4E-A660B13B215B}"/>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
        <p:nvSpPr>
          <p:cNvPr id="14" name="Sprechblase: rechteckig mit abgerundeten Ecken 13">
            <a:extLst>
              <a:ext uri="{FF2B5EF4-FFF2-40B4-BE49-F238E27FC236}">
                <a16:creationId xmlns:a16="http://schemas.microsoft.com/office/drawing/2014/main" id="{1C169EEA-A4AC-6B69-D051-3E95B727AFB8}"/>
              </a:ext>
            </a:extLst>
          </p:cNvPr>
          <p:cNvSpPr/>
          <p:nvPr/>
        </p:nvSpPr>
        <p:spPr>
          <a:xfrm>
            <a:off x="707282" y="292701"/>
            <a:ext cx="6150718" cy="802854"/>
          </a:xfrm>
          <a:prstGeom prst="wedgeRoundRectCallout">
            <a:avLst>
              <a:gd name="adj1" fmla="val -58679"/>
              <a:gd name="adj2" fmla="val -37614"/>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panose="020B0604020202020204" pitchFamily="34" charset="0"/>
                <a:cs typeface="Arial" panose="020B0604020202020204" pitchFamily="34" charset="0"/>
              </a:rPr>
              <a:t>Who are the potential </a:t>
            </a:r>
            <a:r>
              <a:rPr lang="en-US" sz="2400" i="1">
                <a:solidFill>
                  <a:schemeClr val="accent2"/>
                </a:solidFill>
                <a:latin typeface="Arial" panose="020B0604020202020204" pitchFamily="34" charset="0"/>
                <a:cs typeface="Arial" panose="020B0604020202020204" pitchFamily="34" charset="0"/>
              </a:rPr>
              <a:t>users</a:t>
            </a:r>
            <a:r>
              <a:rPr lang="en-US" sz="2400" i="1">
                <a:solidFill>
                  <a:schemeClr val="tx1"/>
                </a:solidFill>
                <a:latin typeface="Arial" panose="020B0604020202020204" pitchFamily="34" charset="0"/>
                <a:cs typeface="Arial" panose="020B0604020202020204" pitchFamily="34" charset="0"/>
              </a:rPr>
              <a:t> of this solution?</a:t>
            </a:r>
          </a:p>
        </p:txBody>
      </p:sp>
      <p:sp>
        <p:nvSpPr>
          <p:cNvPr id="6" name="Rectangle: Rounded Corners 619">
            <a:extLst>
              <a:ext uri="{FF2B5EF4-FFF2-40B4-BE49-F238E27FC236}">
                <a16:creationId xmlns:a16="http://schemas.microsoft.com/office/drawing/2014/main" id="{7375944E-13FD-FF68-23E8-AFAC524A3E7F}"/>
              </a:ext>
            </a:extLst>
          </p:cNvPr>
          <p:cNvSpPr/>
          <p:nvPr/>
        </p:nvSpPr>
        <p:spPr>
          <a:xfrm>
            <a:off x="2505456" y="1644181"/>
            <a:ext cx="8656466" cy="1425527"/>
          </a:xfrm>
          <a:prstGeom prst="roundRect">
            <a:avLst/>
          </a:prstGeom>
          <a:solidFill>
            <a:srgbClr val="FA3C50">
              <a:lumMod val="20000"/>
              <a:lumOff val="80000"/>
              <a:alpha val="70000"/>
            </a:srgbClr>
          </a:solidFill>
          <a:ln w="28575" cap="flat" cmpd="sng" algn="ctr">
            <a:solidFill>
              <a:prstClr val="white"/>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1270" rtlCol="0" fromWordArt="0" anchor="ctr" anchorCtr="0" forceAA="0" compatLnSpc="1">
            <a:prstTxWarp prst="textNoShape">
              <a:avLst/>
            </a:prstTxWarp>
            <a:noAutofit/>
          </a:bodyPr>
          <a:lstStyle/>
          <a:p>
            <a:pPr>
              <a:lnSpc>
                <a:spcPct val="150000"/>
              </a:lnSpc>
            </a:pPr>
            <a:r>
              <a:rPr lang="en-US" sz="2200" b="1">
                <a:solidFill>
                  <a:schemeClr val="tx1"/>
                </a:solidFill>
                <a:latin typeface="Arial" panose="020B0604020202020204" pitchFamily="34" charset="0"/>
                <a:cs typeface="Arial" panose="020B0604020202020204" pitchFamily="34" charset="0"/>
              </a:rPr>
              <a:t>Teachers &amp; Administrative Staff</a:t>
            </a:r>
          </a:p>
          <a:p>
            <a:pPr marL="285750" indent="-285750">
              <a:lnSpc>
                <a:spcPct val="150000"/>
              </a:lnSpc>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Use the tool for objective setting, performance evaluation, and progress tracking</a:t>
            </a:r>
          </a:p>
          <a:p>
            <a:pPr marL="285750" indent="-28575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Share student results in discussions and strategy planning</a:t>
            </a:r>
          </a:p>
        </p:txBody>
      </p:sp>
      <p:sp>
        <p:nvSpPr>
          <p:cNvPr id="15" name="Rectangle: Rounded Corners 619">
            <a:extLst>
              <a:ext uri="{FF2B5EF4-FFF2-40B4-BE49-F238E27FC236}">
                <a16:creationId xmlns:a16="http://schemas.microsoft.com/office/drawing/2014/main" id="{84DB7249-E2D1-550B-98E1-E7363EDD76BD}"/>
              </a:ext>
            </a:extLst>
          </p:cNvPr>
          <p:cNvSpPr/>
          <p:nvPr/>
        </p:nvSpPr>
        <p:spPr>
          <a:xfrm>
            <a:off x="2505456" y="4905269"/>
            <a:ext cx="8656466" cy="1425527"/>
          </a:xfrm>
          <a:prstGeom prst="roundRect">
            <a:avLst/>
          </a:prstGeom>
          <a:solidFill>
            <a:srgbClr val="FA3C50">
              <a:lumMod val="20000"/>
              <a:lumOff val="80000"/>
              <a:alpha val="70000"/>
            </a:srgbClr>
          </a:solidFill>
          <a:ln w="28575" cap="flat" cmpd="sng" algn="ctr">
            <a:solidFill>
              <a:prstClr val="white"/>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1270" rtlCol="0" fromWordArt="0" anchor="ctr" anchorCtr="0" forceAA="0" compatLnSpc="1">
            <a:prstTxWarp prst="textNoShape">
              <a:avLst/>
            </a:prstTxWarp>
            <a:noAutofit/>
          </a:bodyPr>
          <a:lstStyle/>
          <a:p>
            <a:pPr>
              <a:lnSpc>
                <a:spcPct val="150000"/>
              </a:lnSpc>
            </a:pPr>
            <a:r>
              <a:rPr lang="en-US" sz="2200" b="1">
                <a:solidFill>
                  <a:schemeClr val="tx1"/>
                </a:solidFill>
                <a:latin typeface="Arial" panose="020B0604020202020204" pitchFamily="34" charset="0"/>
                <a:cs typeface="Arial" panose="020B0604020202020204" pitchFamily="34" charset="0"/>
              </a:rPr>
              <a:t>Parents</a:t>
            </a:r>
          </a:p>
          <a:p>
            <a:pPr marL="285750" indent="-285750">
              <a:lnSpc>
                <a:spcPct val="150000"/>
              </a:lnSpc>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Gain insights into their child’s progress during discussions with teachers</a:t>
            </a:r>
          </a:p>
        </p:txBody>
      </p:sp>
      <p:sp>
        <p:nvSpPr>
          <p:cNvPr id="18" name="Rectangle: Rounded Corners 619">
            <a:extLst>
              <a:ext uri="{FF2B5EF4-FFF2-40B4-BE49-F238E27FC236}">
                <a16:creationId xmlns:a16="http://schemas.microsoft.com/office/drawing/2014/main" id="{9C82822A-4E45-B4D9-7508-3C0923F536B7}"/>
              </a:ext>
            </a:extLst>
          </p:cNvPr>
          <p:cNvSpPr/>
          <p:nvPr/>
        </p:nvSpPr>
        <p:spPr>
          <a:xfrm>
            <a:off x="2505456" y="3274725"/>
            <a:ext cx="8656466" cy="1425527"/>
          </a:xfrm>
          <a:prstGeom prst="roundRect">
            <a:avLst/>
          </a:prstGeom>
          <a:solidFill>
            <a:srgbClr val="FA3C50">
              <a:lumMod val="20000"/>
              <a:lumOff val="80000"/>
              <a:alpha val="70000"/>
            </a:srgbClr>
          </a:solidFill>
          <a:ln w="28575" cap="flat" cmpd="sng" algn="ctr">
            <a:solidFill>
              <a:prstClr val="white"/>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1270" rtlCol="0" fromWordArt="0" anchor="ctr" anchorCtr="0" forceAA="0" compatLnSpc="1">
            <a:prstTxWarp prst="textNoShape">
              <a:avLst/>
            </a:prstTxWarp>
            <a:noAutofit/>
          </a:bodyPr>
          <a:lstStyle/>
          <a:p>
            <a:pPr>
              <a:lnSpc>
                <a:spcPct val="150000"/>
              </a:lnSpc>
            </a:pPr>
            <a:r>
              <a:rPr lang="en-US" sz="2200" b="1">
                <a:solidFill>
                  <a:schemeClr val="tx1"/>
                </a:solidFill>
                <a:latin typeface="Arial" panose="020B0604020202020204" pitchFamily="34" charset="0"/>
                <a:cs typeface="Arial" panose="020B0604020202020204" pitchFamily="34" charset="0"/>
              </a:rPr>
              <a:t>Students</a:t>
            </a:r>
          </a:p>
          <a:p>
            <a:pPr marL="285750" indent="-285750">
              <a:lnSpc>
                <a:spcPct val="150000"/>
              </a:lnSpc>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Receive personalized feedback and progress insights indirectly through teachers</a:t>
            </a:r>
          </a:p>
        </p:txBody>
      </p:sp>
      <p:sp>
        <p:nvSpPr>
          <p:cNvPr id="25" name="Pfeil: nach rechts gekrümmt 24">
            <a:extLst>
              <a:ext uri="{FF2B5EF4-FFF2-40B4-BE49-F238E27FC236}">
                <a16:creationId xmlns:a16="http://schemas.microsoft.com/office/drawing/2014/main" id="{EFAB7A2F-9540-23A4-3701-E11DCCFD84CE}"/>
              </a:ext>
            </a:extLst>
          </p:cNvPr>
          <p:cNvSpPr/>
          <p:nvPr/>
        </p:nvSpPr>
        <p:spPr>
          <a:xfrm>
            <a:off x="1040819" y="2135828"/>
            <a:ext cx="1464637" cy="3899212"/>
          </a:xfrm>
          <a:prstGeom prst="curv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sp>
        <p:nvSpPr>
          <p:cNvPr id="26" name="Pfeil: nach rechts gekrümmt 25">
            <a:extLst>
              <a:ext uri="{FF2B5EF4-FFF2-40B4-BE49-F238E27FC236}">
                <a16:creationId xmlns:a16="http://schemas.microsoft.com/office/drawing/2014/main" id="{49F7A3D8-7E2E-2F9A-8DA6-849A1FDF35A2}"/>
              </a:ext>
            </a:extLst>
          </p:cNvPr>
          <p:cNvSpPr/>
          <p:nvPr/>
        </p:nvSpPr>
        <p:spPr>
          <a:xfrm>
            <a:off x="1459847" y="2135828"/>
            <a:ext cx="1045609" cy="2143564"/>
          </a:xfrm>
          <a:prstGeom prst="curv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28" name="Grafik 27" descr="Professorin mit einfarbiger Füllung">
            <a:extLst>
              <a:ext uri="{FF2B5EF4-FFF2-40B4-BE49-F238E27FC236}">
                <a16:creationId xmlns:a16="http://schemas.microsoft.com/office/drawing/2014/main" id="{28D7707E-1999-4E01-C27C-A2B353610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7320" y="1282348"/>
            <a:ext cx="914400" cy="914400"/>
          </a:xfrm>
          <a:prstGeom prst="rect">
            <a:avLst/>
          </a:prstGeom>
        </p:spPr>
      </p:pic>
      <p:pic>
        <p:nvPicPr>
          <p:cNvPr id="30" name="Grafik 29" descr="Schulmädchen mit einfarbiger Füllung">
            <a:extLst>
              <a:ext uri="{FF2B5EF4-FFF2-40B4-BE49-F238E27FC236}">
                <a16:creationId xmlns:a16="http://schemas.microsoft.com/office/drawing/2014/main" id="{8062B560-A778-AFAE-9AA3-55AB90721B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1376" y="3156444"/>
            <a:ext cx="914400" cy="914400"/>
          </a:xfrm>
          <a:prstGeom prst="rect">
            <a:avLst/>
          </a:prstGeom>
        </p:spPr>
      </p:pic>
      <p:pic>
        <p:nvPicPr>
          <p:cNvPr id="32" name="Grafik 31" descr="Schuljunge mit einfarbiger Füllung">
            <a:extLst>
              <a:ext uri="{FF2B5EF4-FFF2-40B4-BE49-F238E27FC236}">
                <a16:creationId xmlns:a16="http://schemas.microsoft.com/office/drawing/2014/main" id="{DCC94847-4DAE-9BB2-6639-9CA96F601C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8576" y="2990198"/>
            <a:ext cx="914400" cy="914400"/>
          </a:xfrm>
          <a:prstGeom prst="rect">
            <a:avLst/>
          </a:prstGeom>
        </p:spPr>
      </p:pic>
      <p:pic>
        <p:nvPicPr>
          <p:cNvPr id="34" name="Grafik 33" descr="Familie mit zwei Kindern mit einfarbiger Füllung">
            <a:extLst>
              <a:ext uri="{FF2B5EF4-FFF2-40B4-BE49-F238E27FC236}">
                <a16:creationId xmlns:a16="http://schemas.microsoft.com/office/drawing/2014/main" id="{D6FC4F41-1EA6-49AF-311B-105CABD42F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7320" y="4656054"/>
            <a:ext cx="914400" cy="914400"/>
          </a:xfrm>
          <a:prstGeom prst="rect">
            <a:avLst/>
          </a:prstGeom>
        </p:spPr>
      </p:pic>
      <p:grpSp>
        <p:nvGrpSpPr>
          <p:cNvPr id="4" name="Gruppieren 3">
            <a:extLst>
              <a:ext uri="{FF2B5EF4-FFF2-40B4-BE49-F238E27FC236}">
                <a16:creationId xmlns:a16="http://schemas.microsoft.com/office/drawing/2014/main" id="{624EA855-1793-7A3E-2FBB-45262BFB1CD3}"/>
              </a:ext>
            </a:extLst>
          </p:cNvPr>
          <p:cNvGrpSpPr/>
          <p:nvPr/>
        </p:nvGrpSpPr>
        <p:grpSpPr>
          <a:xfrm>
            <a:off x="10651720" y="154989"/>
            <a:ext cx="1346621" cy="1186732"/>
            <a:chOff x="9842650" y="3730393"/>
            <a:chExt cx="1894618" cy="1668000"/>
          </a:xfrm>
        </p:grpSpPr>
        <p:sp>
          <p:nvSpPr>
            <p:cNvPr id="10" name="Sechseck 9">
              <a:extLst>
                <a:ext uri="{FF2B5EF4-FFF2-40B4-BE49-F238E27FC236}">
                  <a16:creationId xmlns:a16="http://schemas.microsoft.com/office/drawing/2014/main" id="{577E5EA7-8698-00C8-6F52-12822C8ACB5E}"/>
                </a:ext>
              </a:extLst>
            </p:cNvPr>
            <p:cNvSpPr/>
            <p:nvPr/>
          </p:nvSpPr>
          <p:spPr>
            <a:xfrm>
              <a:off x="9842650" y="3730393"/>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11" name="Grafik 10" descr="Volltreffer Silhouette">
              <a:extLst>
                <a:ext uri="{FF2B5EF4-FFF2-40B4-BE49-F238E27FC236}">
                  <a16:creationId xmlns:a16="http://schemas.microsoft.com/office/drawing/2014/main" id="{567EC791-71B1-5D71-8771-D7B9F5DE29B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60607" y="3935041"/>
              <a:ext cx="1258704" cy="1258704"/>
            </a:xfrm>
            <a:prstGeom prst="rect">
              <a:avLst/>
            </a:prstGeom>
          </p:spPr>
        </p:pic>
      </p:grpSp>
    </p:spTree>
    <p:extLst>
      <p:ext uri="{BB962C8B-B14F-4D97-AF65-F5344CB8AC3E}">
        <p14:creationId xmlns:p14="http://schemas.microsoft.com/office/powerpoint/2010/main" val="206310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rechblase: rechteckig mit abgerundeten Ecken 4">
            <a:extLst>
              <a:ext uri="{FF2B5EF4-FFF2-40B4-BE49-F238E27FC236}">
                <a16:creationId xmlns:a16="http://schemas.microsoft.com/office/drawing/2014/main" id="{1F29314C-78B0-ED94-ADA8-8CDFD8F439B8}"/>
              </a:ext>
            </a:extLst>
          </p:cNvPr>
          <p:cNvSpPr/>
          <p:nvPr/>
        </p:nvSpPr>
        <p:spPr>
          <a:xfrm flipH="1">
            <a:off x="646788" y="258847"/>
            <a:ext cx="5478074" cy="838126"/>
          </a:xfrm>
          <a:prstGeom prst="wedgeRoundRectCallout">
            <a:avLst>
              <a:gd name="adj1" fmla="val 61718"/>
              <a:gd name="adj2" fmla="val 2356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a:cs typeface="Arial"/>
              </a:rPr>
              <a:t>Which </a:t>
            </a:r>
            <a:r>
              <a:rPr lang="en-US" sz="2400" i="1">
                <a:solidFill>
                  <a:schemeClr val="accent2"/>
                </a:solidFill>
                <a:latin typeface="Arial"/>
                <a:cs typeface="Arial"/>
              </a:rPr>
              <a:t>resources</a:t>
            </a:r>
            <a:r>
              <a:rPr lang="en-US" sz="2400" i="1">
                <a:solidFill>
                  <a:schemeClr val="tx1"/>
                </a:solidFill>
                <a:latin typeface="Arial"/>
                <a:cs typeface="Arial"/>
              </a:rPr>
              <a:t> are at your disposal?</a:t>
            </a:r>
          </a:p>
        </p:txBody>
      </p:sp>
      <p:sp>
        <p:nvSpPr>
          <p:cNvPr id="3" name="Fußzeilenplatzhalter 1">
            <a:extLst>
              <a:ext uri="{FF2B5EF4-FFF2-40B4-BE49-F238E27FC236}">
                <a16:creationId xmlns:a16="http://schemas.microsoft.com/office/drawing/2014/main" id="{F30FFBA0-7399-642B-A5CE-FC757FFCCB9E}"/>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
        <p:nvSpPr>
          <p:cNvPr id="27" name="Inhaltsplatzhalter 3">
            <a:extLst>
              <a:ext uri="{FF2B5EF4-FFF2-40B4-BE49-F238E27FC236}">
                <a16:creationId xmlns:a16="http://schemas.microsoft.com/office/drawing/2014/main" id="{98664495-666A-D4B6-B828-45EE00ECC0DF}"/>
              </a:ext>
            </a:extLst>
          </p:cNvPr>
          <p:cNvSpPr txBox="1">
            <a:spLocks/>
          </p:cNvSpPr>
          <p:nvPr/>
        </p:nvSpPr>
        <p:spPr>
          <a:xfrm>
            <a:off x="2073309" y="2968986"/>
            <a:ext cx="8064105" cy="3576639"/>
          </a:xfrm>
          <a:prstGeom prst="rect">
            <a:avLst/>
          </a:prstGeom>
        </p:spPr>
        <p:txBody>
          <a:bodyPr vert="horz" lIns="0" tIns="0" rIns="0" bIns="0" rtlCol="0" anchor="t">
            <a:noAutofit/>
          </a:bodyPr>
          <a:lstStyle>
            <a:lvl1pPr marL="134994" indent="-134994" algn="l" defTabSz="342882" rtl="0" eaLnBrk="1" latinLnBrk="0" hangingPunct="1">
              <a:spcBef>
                <a:spcPts val="452"/>
              </a:spcBef>
              <a:buSzPct val="100000"/>
              <a:buFont typeface="Wingdings" panose="05000000000000000000" pitchFamily="2" charset="2"/>
              <a:buChar char="§"/>
              <a:defRPr sz="1652" kern="1200">
                <a:solidFill>
                  <a:schemeClr val="tx1"/>
                </a:solidFill>
                <a:latin typeface="Arial"/>
                <a:ea typeface="+mn-ea"/>
                <a:cs typeface="Arial"/>
              </a:defRPr>
            </a:lvl1pPr>
            <a:lvl2pPr marL="472476" indent="-202490" algn="l" defTabSz="342882" rtl="0" eaLnBrk="1" latinLnBrk="0" hangingPunct="1">
              <a:spcBef>
                <a:spcPts val="452"/>
              </a:spcBef>
              <a:buSzPct val="100000"/>
              <a:buFont typeface="Arial"/>
              <a:buChar char="–"/>
              <a:defRPr sz="1425" kern="1200">
                <a:solidFill>
                  <a:schemeClr val="tx1"/>
                </a:solidFill>
                <a:latin typeface="Arial"/>
                <a:ea typeface="+mn-ea"/>
                <a:cs typeface="Arial"/>
              </a:defRPr>
            </a:lvl2pPr>
            <a:lvl3pPr marL="742463" indent="-134994" algn="l" defTabSz="342882" rtl="0" eaLnBrk="1" latinLnBrk="0" hangingPunct="1">
              <a:spcBef>
                <a:spcPts val="452"/>
              </a:spcBef>
              <a:buSzPct val="100000"/>
              <a:buFont typeface="Wingdings" panose="05000000000000000000" pitchFamily="2" charset="2"/>
              <a:buChar char="§"/>
              <a:defRPr sz="1200" kern="1200">
                <a:solidFill>
                  <a:schemeClr val="tx1"/>
                </a:solidFill>
                <a:latin typeface="Arial"/>
                <a:ea typeface="+mn-ea"/>
                <a:cs typeface="Arial"/>
              </a:defRPr>
            </a:lvl3pPr>
            <a:lvl4pPr marL="1012449" indent="-134994" algn="l" defTabSz="342882" rtl="0" eaLnBrk="1" latinLnBrk="0" hangingPunct="1">
              <a:spcBef>
                <a:spcPts val="452"/>
              </a:spcBef>
              <a:buSzPct val="100000"/>
              <a:buFont typeface="Arial"/>
              <a:buChar char="–"/>
              <a:defRPr sz="975" kern="1200">
                <a:solidFill>
                  <a:schemeClr val="tx1"/>
                </a:solidFill>
                <a:latin typeface="Arial"/>
                <a:ea typeface="+mn-ea"/>
                <a:cs typeface="Arial"/>
              </a:defRPr>
            </a:lvl4pPr>
            <a:lvl5pPr marL="1542973" indent="-171442" algn="l" defTabSz="342882" rtl="0" eaLnBrk="1" latinLnBrk="0" hangingPunct="1">
              <a:spcBef>
                <a:spcPct val="20000"/>
              </a:spcBef>
              <a:buFont typeface="Arial"/>
              <a:buChar char="»"/>
              <a:defRPr sz="1351" kern="1200">
                <a:solidFill>
                  <a:schemeClr val="tx1"/>
                </a:solidFill>
                <a:latin typeface="Arial"/>
                <a:ea typeface="+mn-ea"/>
                <a:cs typeface="Arial"/>
              </a:defRPr>
            </a:lvl5pPr>
            <a:lvl6pPr marL="1885856"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40"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4" indent="-171442" algn="l" defTabSz="342882" rtl="0" eaLnBrk="1" latinLnBrk="0" hangingPunct="1">
              <a:spcBef>
                <a:spcPct val="20000"/>
              </a:spcBef>
              <a:buFont typeface="Arial"/>
              <a:buChar char="•"/>
              <a:defRPr sz="1500" kern="1200">
                <a:solidFill>
                  <a:schemeClr val="tx1"/>
                </a:solidFill>
                <a:latin typeface="+mn-lt"/>
                <a:ea typeface="+mn-ea"/>
                <a:cs typeface="+mn-cs"/>
              </a:defRPr>
            </a:lvl9pPr>
          </a:lstStyle>
          <a:p>
            <a:endParaRPr lang="de-CH" i="1"/>
          </a:p>
          <a:p>
            <a:endParaRPr lang="de-CH" i="1"/>
          </a:p>
          <a:p>
            <a:endParaRPr lang="de-CH" i="1"/>
          </a:p>
          <a:p>
            <a:endParaRPr lang="de-CH" i="1"/>
          </a:p>
          <a:p>
            <a:endParaRPr lang="de-CH"/>
          </a:p>
          <a:p>
            <a:endParaRPr lang="de-CH"/>
          </a:p>
          <a:p>
            <a:endParaRPr lang="de-CH"/>
          </a:p>
          <a:p>
            <a:endParaRPr lang="de-CH"/>
          </a:p>
        </p:txBody>
      </p:sp>
      <p:sp>
        <p:nvSpPr>
          <p:cNvPr id="4" name="Rechteck: abgerundete Ecken 3">
            <a:extLst>
              <a:ext uri="{FF2B5EF4-FFF2-40B4-BE49-F238E27FC236}">
                <a16:creationId xmlns:a16="http://schemas.microsoft.com/office/drawing/2014/main" id="{89D92F98-489C-DAB0-56CD-4584EA6C0B15}"/>
              </a:ext>
            </a:extLst>
          </p:cNvPr>
          <p:cNvSpPr/>
          <p:nvPr/>
        </p:nvSpPr>
        <p:spPr>
          <a:xfrm>
            <a:off x="7898055" y="2194320"/>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Personal “Data”</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6" name="Rectangle: Rounded Corners 396">
            <a:extLst>
              <a:ext uri="{FF2B5EF4-FFF2-40B4-BE49-F238E27FC236}">
                <a16:creationId xmlns:a16="http://schemas.microsoft.com/office/drawing/2014/main" id="{D0994D80-8434-C097-2E78-1BA009D85D05}"/>
              </a:ext>
            </a:extLst>
          </p:cNvPr>
          <p:cNvSpPr/>
          <p:nvPr/>
        </p:nvSpPr>
        <p:spPr>
          <a:xfrm>
            <a:off x="8317450" y="3023863"/>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a:solidFill>
                  <a:schemeClr val="tx1"/>
                </a:solidFill>
                <a:latin typeface="Arial"/>
                <a:cs typeface="Arial"/>
              </a:rPr>
              <a:t>Access to up to 4 teachers for additional information</a:t>
            </a:r>
          </a:p>
        </p:txBody>
      </p:sp>
      <p:sp>
        <p:nvSpPr>
          <p:cNvPr id="7" name="Rechteck: abgerundete Ecken 6">
            <a:extLst>
              <a:ext uri="{FF2B5EF4-FFF2-40B4-BE49-F238E27FC236}">
                <a16:creationId xmlns:a16="http://schemas.microsoft.com/office/drawing/2014/main" id="{06AE63CB-A900-F7F1-FFA8-B00252E2BC36}"/>
              </a:ext>
            </a:extLst>
          </p:cNvPr>
          <p:cNvSpPr/>
          <p:nvPr/>
        </p:nvSpPr>
        <p:spPr>
          <a:xfrm>
            <a:off x="4430684" y="2201225"/>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Structured Data</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11" name="Rectangle: Rounded Corners 396">
            <a:extLst>
              <a:ext uri="{FF2B5EF4-FFF2-40B4-BE49-F238E27FC236}">
                <a16:creationId xmlns:a16="http://schemas.microsoft.com/office/drawing/2014/main" id="{57E97F0C-AC1D-C8A4-7225-4099DF2D24B3}"/>
              </a:ext>
            </a:extLst>
          </p:cNvPr>
          <p:cNvSpPr/>
          <p:nvPr/>
        </p:nvSpPr>
        <p:spPr>
          <a:xfrm>
            <a:off x="4782222" y="3052618"/>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a:solidFill>
                  <a:schemeClr val="tx1"/>
                </a:solidFill>
                <a:latin typeface="Arial"/>
                <a:cs typeface="Arial"/>
              </a:rPr>
              <a:t>API Access to Lehrplan 21</a:t>
            </a:r>
          </a:p>
          <a:p>
            <a:pPr marL="342900" indent="-342900">
              <a:buFont typeface="Arial" panose="020B0604020202020204" pitchFamily="34" charset="0"/>
              <a:buChar char="•"/>
            </a:pPr>
            <a:r>
              <a:rPr lang="en-US">
                <a:solidFill>
                  <a:schemeClr val="tx1"/>
                </a:solidFill>
                <a:latin typeface="Arial"/>
                <a:cs typeface="Arial"/>
              </a:rPr>
              <a:t>Lehrplan 21 Additional Files (CVS format)</a:t>
            </a:r>
          </a:p>
          <a:p>
            <a:pPr marL="342900" indent="-342900">
              <a:buFont typeface="Arial" panose="020B0604020202020204" pitchFamily="34" charset="0"/>
              <a:buChar char="•"/>
            </a:pPr>
            <a:r>
              <a:rPr lang="en-US">
                <a:solidFill>
                  <a:schemeClr val="tx1"/>
                </a:solidFill>
                <a:latin typeface="Arial"/>
                <a:cs typeface="Arial"/>
              </a:rPr>
              <a:t>Structured Evaluations (CSV format)</a:t>
            </a:r>
          </a:p>
        </p:txBody>
      </p:sp>
      <p:sp>
        <p:nvSpPr>
          <p:cNvPr id="12" name="Rechteck: abgerundete Ecken 11">
            <a:extLst>
              <a:ext uri="{FF2B5EF4-FFF2-40B4-BE49-F238E27FC236}">
                <a16:creationId xmlns:a16="http://schemas.microsoft.com/office/drawing/2014/main" id="{52002C77-080B-334E-3B0D-EAF693364030}"/>
              </a:ext>
            </a:extLst>
          </p:cNvPr>
          <p:cNvSpPr/>
          <p:nvPr/>
        </p:nvSpPr>
        <p:spPr>
          <a:xfrm>
            <a:off x="836246" y="2201225"/>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Unstructured Data</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13" name="Rectangle: Rounded Corners 396">
            <a:extLst>
              <a:ext uri="{FF2B5EF4-FFF2-40B4-BE49-F238E27FC236}">
                <a16:creationId xmlns:a16="http://schemas.microsoft.com/office/drawing/2014/main" id="{F4A18681-0092-7A4E-055A-C1DE06617B20}"/>
              </a:ext>
            </a:extLst>
          </p:cNvPr>
          <p:cNvSpPr/>
          <p:nvPr/>
        </p:nvSpPr>
        <p:spPr>
          <a:xfrm>
            <a:off x="1235641" y="3023863"/>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a:solidFill>
                  <a:schemeClr val="tx1"/>
                </a:solidFill>
                <a:latin typeface="Arial"/>
                <a:cs typeface="Arial"/>
              </a:rPr>
              <a:t>Analog evaluations from two subjects</a:t>
            </a:r>
          </a:p>
          <a:p>
            <a:endParaRPr lang="en-US">
              <a:solidFill>
                <a:schemeClr val="tx1"/>
              </a:solidFill>
              <a:latin typeface="Arial"/>
              <a:cs typeface="Arial"/>
            </a:endParaRPr>
          </a:p>
          <a:p>
            <a:pPr marL="342900" indent="-342900">
              <a:buFont typeface="Arial" panose="020B0604020202020204" pitchFamily="34" charset="0"/>
              <a:buChar char="•"/>
            </a:pPr>
            <a:r>
              <a:rPr lang="en-US">
                <a:solidFill>
                  <a:schemeClr val="tx1"/>
                </a:solidFill>
                <a:latin typeface="Arial"/>
                <a:cs typeface="Arial"/>
              </a:rPr>
              <a:t>Lehrplan 21 (Website content)</a:t>
            </a:r>
          </a:p>
        </p:txBody>
      </p:sp>
      <p:pic>
        <p:nvPicPr>
          <p:cNvPr id="2" name="Grafik 1">
            <a:extLst>
              <a:ext uri="{FF2B5EF4-FFF2-40B4-BE49-F238E27FC236}">
                <a16:creationId xmlns:a16="http://schemas.microsoft.com/office/drawing/2014/main" id="{BB3CDAD4-D413-C079-63CE-8B7BDD1DA0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51719" y="154989"/>
            <a:ext cx="1346621" cy="1186732"/>
          </a:xfrm>
          <a:prstGeom prst="rect">
            <a:avLst/>
          </a:prstGeom>
        </p:spPr>
      </p:pic>
    </p:spTree>
    <p:extLst>
      <p:ext uri="{BB962C8B-B14F-4D97-AF65-F5344CB8AC3E}">
        <p14:creationId xmlns:p14="http://schemas.microsoft.com/office/powerpoint/2010/main" val="407792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FC61-595B-D45D-9C9E-94CC0BA0645E}"/>
            </a:ext>
          </a:extLst>
        </p:cNvPr>
        <p:cNvGrpSpPr/>
        <p:nvPr/>
      </p:nvGrpSpPr>
      <p:grpSpPr>
        <a:xfrm>
          <a:off x="0" y="0"/>
          <a:ext cx="0" cy="0"/>
          <a:chOff x="0" y="0"/>
          <a:chExt cx="0" cy="0"/>
        </a:xfrm>
      </p:grpSpPr>
      <p:pic>
        <p:nvPicPr>
          <p:cNvPr id="4" name="Bildplatzhalter 3">
            <a:extLst>
              <a:ext uri="{FF2B5EF4-FFF2-40B4-BE49-F238E27FC236}">
                <a16:creationId xmlns:a16="http://schemas.microsoft.com/office/drawing/2014/main" id="{20B8F2EF-FC16-4C64-8CFE-3F2A57D2BC28}"/>
              </a:ext>
            </a:extLst>
          </p:cNvPr>
          <p:cNvPicPr>
            <a:picLocks noGrp="1" noChangeAspect="1"/>
          </p:cNvPicPr>
          <p:nvPr>
            <p:ph type="pic" sz="quarter" idx="18"/>
          </p:nvPr>
        </p:nvPicPr>
        <p:blipFill rotWithShape="1">
          <a:blip r:embed="rId2" cstate="email">
            <a:extLst>
              <a:ext uri="{28A0092B-C50C-407E-A947-70E740481C1C}">
                <a14:useLocalDpi xmlns:a14="http://schemas.microsoft.com/office/drawing/2010/main"/>
              </a:ext>
            </a:extLst>
          </a:blip>
          <a:srcRect b="28624"/>
          <a:stretch/>
        </p:blipFill>
        <p:spPr>
          <a:xfrm>
            <a:off x="261668" y="832279"/>
            <a:ext cx="9232786" cy="5193442"/>
          </a:xfrm>
        </p:spPr>
      </p:pic>
      <p:sp>
        <p:nvSpPr>
          <p:cNvPr id="8" name="Sprechblase: rechteckig mit abgerundeten Ecken 7">
            <a:extLst>
              <a:ext uri="{FF2B5EF4-FFF2-40B4-BE49-F238E27FC236}">
                <a16:creationId xmlns:a16="http://schemas.microsoft.com/office/drawing/2014/main" id="{D7F4B506-B531-90CD-DCD7-A7CF891CCA6A}"/>
              </a:ext>
            </a:extLst>
          </p:cNvPr>
          <p:cNvSpPr/>
          <p:nvPr/>
        </p:nvSpPr>
        <p:spPr>
          <a:xfrm>
            <a:off x="9710928" y="378903"/>
            <a:ext cx="2219403" cy="906752"/>
          </a:xfrm>
          <a:prstGeom prst="wedgeRoundRectCallout">
            <a:avLst>
              <a:gd name="adj1" fmla="val 36073"/>
              <a:gd name="adj2" fmla="val -66595"/>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CH" sz="2400" i="1">
                <a:solidFill>
                  <a:schemeClr val="tx1"/>
                </a:solidFill>
              </a:rPr>
              <a:t>Curriculum</a:t>
            </a:r>
            <a:r>
              <a:rPr lang="en-US" sz="2400" i="1">
                <a:solidFill>
                  <a:schemeClr val="tx1"/>
                </a:solidFill>
              </a:rPr>
              <a:t> 21</a:t>
            </a:r>
          </a:p>
        </p:txBody>
      </p:sp>
    </p:spTree>
    <p:extLst>
      <p:ext uri="{BB962C8B-B14F-4D97-AF65-F5344CB8AC3E}">
        <p14:creationId xmlns:p14="http://schemas.microsoft.com/office/powerpoint/2010/main" val="338019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80679-8F18-F3F0-9E11-CBEA25B4A046}"/>
            </a:ext>
          </a:extLst>
        </p:cNvPr>
        <p:cNvGrpSpPr/>
        <p:nvPr/>
      </p:nvGrpSpPr>
      <p:grpSpPr>
        <a:xfrm>
          <a:off x="0" y="0"/>
          <a:ext cx="0" cy="0"/>
          <a:chOff x="0" y="0"/>
          <a:chExt cx="0" cy="0"/>
        </a:xfrm>
      </p:grpSpPr>
      <p:sp>
        <p:nvSpPr>
          <p:cNvPr id="5" name="Sprechblase: rechteckig mit abgerundeten Ecken 4">
            <a:extLst>
              <a:ext uri="{FF2B5EF4-FFF2-40B4-BE49-F238E27FC236}">
                <a16:creationId xmlns:a16="http://schemas.microsoft.com/office/drawing/2014/main" id="{6E048A93-7FB5-909C-FF26-DAAC99D1E090}"/>
              </a:ext>
            </a:extLst>
          </p:cNvPr>
          <p:cNvSpPr/>
          <p:nvPr/>
        </p:nvSpPr>
        <p:spPr>
          <a:xfrm flipH="1">
            <a:off x="646787" y="258847"/>
            <a:ext cx="4144287" cy="626978"/>
          </a:xfrm>
          <a:prstGeom prst="wedgeRoundRectCallout">
            <a:avLst>
              <a:gd name="adj1" fmla="val 61718"/>
              <a:gd name="adj2" fmla="val 2356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a:cs typeface="Arial"/>
              </a:rPr>
              <a:t>What should you </a:t>
            </a:r>
            <a:r>
              <a:rPr lang="en-US" sz="2400" i="1">
                <a:solidFill>
                  <a:schemeClr val="accent2"/>
                </a:solidFill>
                <a:latin typeface="Arial"/>
                <a:cs typeface="Arial"/>
              </a:rPr>
              <a:t>focus</a:t>
            </a:r>
            <a:r>
              <a:rPr lang="en-US" sz="2400" i="1">
                <a:solidFill>
                  <a:schemeClr val="tx1"/>
                </a:solidFill>
                <a:latin typeface="Arial"/>
                <a:cs typeface="Arial"/>
              </a:rPr>
              <a:t> on?</a:t>
            </a:r>
          </a:p>
        </p:txBody>
      </p:sp>
      <p:sp>
        <p:nvSpPr>
          <p:cNvPr id="3" name="Fußzeilenplatzhalter 1">
            <a:extLst>
              <a:ext uri="{FF2B5EF4-FFF2-40B4-BE49-F238E27FC236}">
                <a16:creationId xmlns:a16="http://schemas.microsoft.com/office/drawing/2014/main" id="{D1473B72-0C25-9478-775B-912B003A3584}"/>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grpSp>
        <p:nvGrpSpPr>
          <p:cNvPr id="8" name="Gruppieren 7">
            <a:extLst>
              <a:ext uri="{FF2B5EF4-FFF2-40B4-BE49-F238E27FC236}">
                <a16:creationId xmlns:a16="http://schemas.microsoft.com/office/drawing/2014/main" id="{49A9551F-32FD-7851-08D9-C492708C1A06}"/>
              </a:ext>
            </a:extLst>
          </p:cNvPr>
          <p:cNvGrpSpPr/>
          <p:nvPr/>
        </p:nvGrpSpPr>
        <p:grpSpPr>
          <a:xfrm>
            <a:off x="10651720" y="154989"/>
            <a:ext cx="1346621" cy="1186732"/>
            <a:chOff x="9842650" y="3730393"/>
            <a:chExt cx="1894618" cy="1668000"/>
          </a:xfrm>
        </p:grpSpPr>
        <p:sp>
          <p:nvSpPr>
            <p:cNvPr id="9" name="Sechseck 8">
              <a:extLst>
                <a:ext uri="{FF2B5EF4-FFF2-40B4-BE49-F238E27FC236}">
                  <a16:creationId xmlns:a16="http://schemas.microsoft.com/office/drawing/2014/main" id="{FAA8412F-0880-9C29-B4F2-FCED5BE6818E}"/>
                </a:ext>
              </a:extLst>
            </p:cNvPr>
            <p:cNvSpPr/>
            <p:nvPr/>
          </p:nvSpPr>
          <p:spPr>
            <a:xfrm>
              <a:off x="9842650" y="3730393"/>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10" name="Grafik 9" descr="Volltreffer Silhouette">
              <a:extLst>
                <a:ext uri="{FF2B5EF4-FFF2-40B4-BE49-F238E27FC236}">
                  <a16:creationId xmlns:a16="http://schemas.microsoft.com/office/drawing/2014/main" id="{284912EA-07DE-B532-571F-5D769033D7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160607" y="3935041"/>
              <a:ext cx="1258704" cy="1258704"/>
            </a:xfrm>
            <a:prstGeom prst="rect">
              <a:avLst/>
            </a:prstGeom>
          </p:spPr>
        </p:pic>
      </p:grpSp>
      <p:graphicFrame>
        <p:nvGraphicFramePr>
          <p:cNvPr id="18" name="Diagramm 17">
            <a:extLst>
              <a:ext uri="{FF2B5EF4-FFF2-40B4-BE49-F238E27FC236}">
                <a16:creationId xmlns:a16="http://schemas.microsoft.com/office/drawing/2014/main" id="{775165A4-6281-9299-E078-8FDCBFE9163B}"/>
              </a:ext>
            </a:extLst>
          </p:cNvPr>
          <p:cNvGraphicFramePr/>
          <p:nvPr>
            <p:extLst>
              <p:ext uri="{D42A27DB-BD31-4B8C-83A1-F6EECF244321}">
                <p14:modId xmlns:p14="http://schemas.microsoft.com/office/powerpoint/2010/main" val="1038063514"/>
              </p:ext>
            </p:extLst>
          </p:nvPr>
        </p:nvGraphicFramePr>
        <p:xfrm>
          <a:off x="626690" y="1168330"/>
          <a:ext cx="5469310" cy="5427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Sprechblase: rechteckig mit abgerundeten Ecken 18">
            <a:extLst>
              <a:ext uri="{FF2B5EF4-FFF2-40B4-BE49-F238E27FC236}">
                <a16:creationId xmlns:a16="http://schemas.microsoft.com/office/drawing/2014/main" id="{961DBCDC-E364-FDB0-D37E-5AE613D54EF7}"/>
              </a:ext>
            </a:extLst>
          </p:cNvPr>
          <p:cNvSpPr/>
          <p:nvPr/>
        </p:nvSpPr>
        <p:spPr>
          <a:xfrm>
            <a:off x="6642885" y="2635843"/>
            <a:ext cx="4427935" cy="1586314"/>
          </a:xfrm>
          <a:prstGeom prst="wedgeRoundRectCallout">
            <a:avLst>
              <a:gd name="adj1" fmla="val 73102"/>
              <a:gd name="adj2" fmla="val -45728"/>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400" i="1">
                <a:solidFill>
                  <a:schemeClr val="tx1"/>
                </a:solidFill>
                <a:latin typeface="Arial"/>
                <a:cs typeface="Arial"/>
              </a:rPr>
              <a:t>This case tackles a </a:t>
            </a:r>
            <a:r>
              <a:rPr lang="en-US" sz="2400" i="1">
                <a:solidFill>
                  <a:schemeClr val="accent2"/>
                </a:solidFill>
                <a:latin typeface="Arial"/>
                <a:cs typeface="Arial"/>
              </a:rPr>
              <a:t>real-world challenge</a:t>
            </a:r>
            <a:r>
              <a:rPr lang="en-US" sz="2400" i="1">
                <a:solidFill>
                  <a:schemeClr val="tx1"/>
                </a:solidFill>
                <a:latin typeface="Arial"/>
                <a:cs typeface="Arial"/>
              </a:rPr>
              <a:t>. Solutions that offer the most </a:t>
            </a:r>
            <a:r>
              <a:rPr lang="en-US" sz="2400" i="1">
                <a:solidFill>
                  <a:schemeClr val="accent2"/>
                </a:solidFill>
                <a:latin typeface="Arial"/>
                <a:cs typeface="Arial"/>
              </a:rPr>
              <a:t>utility</a:t>
            </a:r>
            <a:r>
              <a:rPr lang="en-US" sz="2400" i="1">
                <a:solidFill>
                  <a:schemeClr val="tx1"/>
                </a:solidFill>
                <a:latin typeface="Arial"/>
                <a:cs typeface="Arial"/>
              </a:rPr>
              <a:t> to us are highly valued!</a:t>
            </a:r>
          </a:p>
        </p:txBody>
      </p:sp>
    </p:spTree>
    <p:extLst>
      <p:ext uri="{BB962C8B-B14F-4D97-AF65-F5344CB8AC3E}">
        <p14:creationId xmlns:p14="http://schemas.microsoft.com/office/powerpoint/2010/main" val="213506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BEBA8EAE-BF5A-486C-A8C5-ECC9F3942E4B}">
                <a14:imgProps xmlns:a14="http://schemas.microsoft.com/office/drawing/2010/main">
                  <a14:imgLayer r:embed="rId3">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5A9E6446-B09F-924F-63C1-AEA70917D93E}"/>
              </a:ext>
            </a:extLst>
          </p:cNvPr>
          <p:cNvGrpSpPr/>
          <p:nvPr/>
        </p:nvGrpSpPr>
        <p:grpSpPr>
          <a:xfrm>
            <a:off x="9654417" y="4671993"/>
            <a:ext cx="2401894" cy="2065445"/>
            <a:chOff x="6967727" y="236569"/>
            <a:chExt cx="1894618" cy="1668000"/>
          </a:xfrm>
        </p:grpSpPr>
        <p:sp>
          <p:nvSpPr>
            <p:cNvPr id="5" name="Sechseck 4">
              <a:extLst>
                <a:ext uri="{FF2B5EF4-FFF2-40B4-BE49-F238E27FC236}">
                  <a16:creationId xmlns:a16="http://schemas.microsoft.com/office/drawing/2014/main" id="{EE844C60-2821-DAAE-389D-6B9034C4B7AD}"/>
                </a:ext>
              </a:extLst>
            </p:cNvPr>
            <p:cNvSpPr/>
            <p:nvPr/>
          </p:nvSpPr>
          <p:spPr>
            <a:xfrm>
              <a:off x="6967727" y="236569"/>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7" name="Grafik 6" descr="Trophäe Silhouette">
              <a:extLst>
                <a:ext uri="{FF2B5EF4-FFF2-40B4-BE49-F238E27FC236}">
                  <a16:creationId xmlns:a16="http://schemas.microsoft.com/office/drawing/2014/main" id="{D8E27DBC-820A-1274-3E03-231B68C3C0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5848" y="506599"/>
              <a:ext cx="1118376" cy="1118376"/>
            </a:xfrm>
            <a:prstGeom prst="rect">
              <a:avLst/>
            </a:prstGeom>
          </p:spPr>
        </p:pic>
      </p:grpSp>
      <p:pic>
        <p:nvPicPr>
          <p:cNvPr id="10" name="Grafik 9">
            <a:extLst>
              <a:ext uri="{FF2B5EF4-FFF2-40B4-BE49-F238E27FC236}">
                <a16:creationId xmlns:a16="http://schemas.microsoft.com/office/drawing/2014/main" id="{4074BB50-67A6-C123-208B-1FF3867F5A9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2757" y="208704"/>
            <a:ext cx="3602743" cy="789434"/>
          </a:xfrm>
          <a:prstGeom prst="rect">
            <a:avLst/>
          </a:prstGeom>
        </p:spPr>
      </p:pic>
      <p:sp>
        <p:nvSpPr>
          <p:cNvPr id="11" name="Fußzeilenplatzhalter 1">
            <a:extLst>
              <a:ext uri="{FF2B5EF4-FFF2-40B4-BE49-F238E27FC236}">
                <a16:creationId xmlns:a16="http://schemas.microsoft.com/office/drawing/2014/main" id="{63D7F006-18ED-D591-608C-CABA12A86283}"/>
              </a:ext>
            </a:extLst>
          </p:cNvPr>
          <p:cNvSpPr txBox="1">
            <a:spLocks/>
          </p:cNvSpPr>
          <p:nvPr/>
        </p:nvSpPr>
        <p:spPr>
          <a:xfrm>
            <a:off x="3882032" y="6391224"/>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nn-NO" sz="900"/>
              <a:t>START Hack 2024 | Deep Dive | 20.03.2024</a:t>
            </a:r>
            <a:endParaRPr lang="de-DE" sz="900"/>
          </a:p>
        </p:txBody>
      </p:sp>
    </p:spTree>
    <p:extLst>
      <p:ext uri="{BB962C8B-B14F-4D97-AF65-F5344CB8AC3E}">
        <p14:creationId xmlns:p14="http://schemas.microsoft.com/office/powerpoint/2010/main" val="10969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Natur, Berg enthält.&#10;&#10;Automatisch generierte Beschreibung">
            <a:extLst>
              <a:ext uri="{FF2B5EF4-FFF2-40B4-BE49-F238E27FC236}">
                <a16:creationId xmlns:a16="http://schemas.microsoft.com/office/drawing/2014/main" id="{2E37E2FD-729F-A0F4-B5E3-C4EE7D38151A}"/>
              </a:ext>
            </a:extLst>
          </p:cNvPr>
          <p:cNvPicPr>
            <a:picLocks noGrp="1" noChangeAspect="1"/>
          </p:cNvPicPr>
          <p:nvPr>
            <p:ph type="pic" sz="quarter" idx="18"/>
          </p:nvPr>
        </p:nvPicPr>
        <p:blipFill>
          <a:blip r:embed="rId2" cstate="email">
            <a:alphaModFix am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t="7782" b="7782"/>
          <a:stretch>
            <a:fillRect/>
          </a:stretch>
        </p:blipFill>
        <p:spPr/>
      </p:pic>
      <p:sp>
        <p:nvSpPr>
          <p:cNvPr id="6" name="Titel 5"/>
          <p:cNvSpPr>
            <a:spLocks noGrp="1"/>
          </p:cNvSpPr>
          <p:nvPr>
            <p:ph type="title" idx="4294967295"/>
          </p:nvPr>
        </p:nvSpPr>
        <p:spPr>
          <a:xfrm>
            <a:off x="250572" y="1768841"/>
            <a:ext cx="8386763" cy="721519"/>
          </a:xfrm>
        </p:spPr>
        <p:txBody>
          <a:bodyPr/>
          <a:lstStyle/>
          <a:p>
            <a:r>
              <a:rPr lang="de-CH" sz="4500" b="1">
                <a:solidFill>
                  <a:schemeClr val="bg1"/>
                </a:solidFill>
              </a:rPr>
              <a:t>ABOUT US</a:t>
            </a:r>
          </a:p>
        </p:txBody>
      </p:sp>
    </p:spTree>
    <p:extLst>
      <p:ext uri="{BB962C8B-B14F-4D97-AF65-F5344CB8AC3E}">
        <p14:creationId xmlns:p14="http://schemas.microsoft.com/office/powerpoint/2010/main" val="54462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Natur, Berg enthält.&#10;&#10;Automatisch generierte Beschreibung">
            <a:extLst>
              <a:ext uri="{FF2B5EF4-FFF2-40B4-BE49-F238E27FC236}">
                <a16:creationId xmlns:a16="http://schemas.microsoft.com/office/drawing/2014/main" id="{2E37E2FD-729F-A0F4-B5E3-C4EE7D38151A}"/>
              </a:ext>
            </a:extLst>
          </p:cNvPr>
          <p:cNvPicPr>
            <a:picLocks noGrp="1" noChangeAspect="1"/>
          </p:cNvPicPr>
          <p:nvPr>
            <p:ph type="pic" sz="quarter" idx="18"/>
          </p:nvPr>
        </p:nvPicPr>
        <p:blipFill>
          <a:blip r:embed="rId2" cstate="email">
            <a:alphaModFix amt="5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t="7782" b="7782"/>
          <a:stretch>
            <a:fillRect/>
          </a:stretch>
        </p:blipFill>
        <p:spPr/>
      </p:pic>
      <p:sp>
        <p:nvSpPr>
          <p:cNvPr id="6" name="Titel 5"/>
          <p:cNvSpPr>
            <a:spLocks noGrp="1"/>
          </p:cNvSpPr>
          <p:nvPr>
            <p:ph type="title" idx="4294967295"/>
          </p:nvPr>
        </p:nvSpPr>
        <p:spPr>
          <a:xfrm>
            <a:off x="250572" y="1768841"/>
            <a:ext cx="8386763" cy="721519"/>
          </a:xfrm>
        </p:spPr>
        <p:txBody>
          <a:bodyPr/>
          <a:lstStyle/>
          <a:p>
            <a:r>
              <a:rPr lang="de-CH" sz="4500" b="1">
                <a:solidFill>
                  <a:schemeClr val="tx1"/>
                </a:solidFill>
              </a:rPr>
              <a:t>THANK YOU FOR YOUR ATTENTION!</a:t>
            </a:r>
            <a:br>
              <a:rPr lang="de-CH" sz="4500" b="1">
                <a:solidFill>
                  <a:schemeClr val="tx1"/>
                </a:solidFill>
              </a:rPr>
            </a:br>
            <a:br>
              <a:rPr lang="de-CH" sz="4500" b="1">
                <a:solidFill>
                  <a:schemeClr val="tx1"/>
                </a:solidFill>
              </a:rPr>
            </a:br>
            <a:r>
              <a:rPr lang="de-CH" sz="4500" b="1">
                <a:solidFill>
                  <a:schemeClr val="tx1"/>
                </a:solidFill>
              </a:rPr>
              <a:t>ARE THERE ANY QUESTIONS?</a:t>
            </a:r>
          </a:p>
        </p:txBody>
      </p:sp>
      <p:sp>
        <p:nvSpPr>
          <p:cNvPr id="10" name="Fußzeilenplatzhalter 1">
            <a:extLst>
              <a:ext uri="{FF2B5EF4-FFF2-40B4-BE49-F238E27FC236}">
                <a16:creationId xmlns:a16="http://schemas.microsoft.com/office/drawing/2014/main" id="{3070B549-459F-3D24-446A-753BA98E9E52}"/>
              </a:ext>
            </a:extLst>
          </p:cNvPr>
          <p:cNvSpPr txBox="1">
            <a:spLocks/>
          </p:cNvSpPr>
          <p:nvPr/>
        </p:nvSpPr>
        <p:spPr>
          <a:xfrm>
            <a:off x="3882032" y="6391224"/>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nn-NO" sz="900"/>
              <a:t>START Hack 2024 | Deep Dive | 20.03.2024</a:t>
            </a:r>
            <a:endParaRPr lang="de-DE" sz="900"/>
          </a:p>
        </p:txBody>
      </p:sp>
      <p:sp>
        <p:nvSpPr>
          <p:cNvPr id="23" name="Sechseck 22">
            <a:extLst>
              <a:ext uri="{FF2B5EF4-FFF2-40B4-BE49-F238E27FC236}">
                <a16:creationId xmlns:a16="http://schemas.microsoft.com/office/drawing/2014/main" id="{9AADAD5E-C8BC-2EAC-D108-4AAC3C0D51E7}"/>
              </a:ext>
            </a:extLst>
          </p:cNvPr>
          <p:cNvSpPr/>
          <p:nvPr/>
        </p:nvSpPr>
        <p:spPr>
          <a:xfrm>
            <a:off x="9654418" y="4671993"/>
            <a:ext cx="2401894" cy="2065445"/>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9" name="Grafik 8" descr="Hilfe Silhouette">
            <a:extLst>
              <a:ext uri="{FF2B5EF4-FFF2-40B4-BE49-F238E27FC236}">
                <a16:creationId xmlns:a16="http://schemas.microsoft.com/office/drawing/2014/main" id="{A9212B3C-6767-54A5-FEFD-8539FC41D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5275" y="4972061"/>
            <a:ext cx="1500179" cy="1465307"/>
          </a:xfrm>
          <a:prstGeom prst="rect">
            <a:avLst/>
          </a:prstGeom>
        </p:spPr>
      </p:pic>
    </p:spTree>
    <p:extLst>
      <p:ext uri="{BB962C8B-B14F-4D97-AF65-F5344CB8AC3E}">
        <p14:creationId xmlns:p14="http://schemas.microsoft.com/office/powerpoint/2010/main" val="102881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4294967295"/>
          </p:nvPr>
        </p:nvSpPr>
        <p:spPr>
          <a:xfrm>
            <a:off x="7610482" y="6467475"/>
            <a:ext cx="4427935" cy="255748"/>
          </a:xfrm>
        </p:spPr>
        <p:txBody>
          <a:bodyPr/>
          <a:lstStyle/>
          <a:p>
            <a:r>
              <a:rPr lang="en-US" sz="900"/>
              <a:t>START Hack 2024 | Deep Dive | 20.03.2024</a:t>
            </a:r>
          </a:p>
        </p:txBody>
      </p:sp>
      <p:sp>
        <p:nvSpPr>
          <p:cNvPr id="16" name="Sprechblase: rechteckig mit abgerundeten Ecken 15">
            <a:extLst>
              <a:ext uri="{FF2B5EF4-FFF2-40B4-BE49-F238E27FC236}">
                <a16:creationId xmlns:a16="http://schemas.microsoft.com/office/drawing/2014/main" id="{D0AF5F07-6CFA-F202-7F88-5BEF8D435365}"/>
              </a:ext>
            </a:extLst>
          </p:cNvPr>
          <p:cNvSpPr/>
          <p:nvPr/>
        </p:nvSpPr>
        <p:spPr>
          <a:xfrm>
            <a:off x="6620337" y="316105"/>
            <a:ext cx="4893586" cy="1292783"/>
          </a:xfrm>
          <a:prstGeom prst="wedgeRoundRectCallout">
            <a:avLst>
              <a:gd name="adj1" fmla="val 63861"/>
              <a:gd name="adj2" fmla="val 24712"/>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r>
              <a:rPr lang="en-US" sz="2400" i="1">
                <a:solidFill>
                  <a:schemeClr val="tx1"/>
                </a:solidFill>
              </a:rPr>
              <a:t>We are part of the </a:t>
            </a:r>
            <a:r>
              <a:rPr lang="en-US" sz="2400" b="1" i="1">
                <a:solidFill>
                  <a:schemeClr val="tx1"/>
                </a:solidFill>
              </a:rPr>
              <a:t>Digital Transformation</a:t>
            </a:r>
            <a:r>
              <a:rPr lang="en-US" sz="2400" i="1">
                <a:solidFill>
                  <a:schemeClr val="tx1"/>
                </a:solidFill>
              </a:rPr>
              <a:t> team</a:t>
            </a:r>
            <a:r>
              <a:rPr lang="en-US" sz="2400" b="1" i="1">
                <a:solidFill>
                  <a:schemeClr val="tx1"/>
                </a:solidFill>
              </a:rPr>
              <a:t> </a:t>
            </a:r>
            <a:r>
              <a:rPr lang="en-US" sz="2400" i="1">
                <a:solidFill>
                  <a:schemeClr val="tx1"/>
                </a:solidFill>
              </a:rPr>
              <a:t>of the city of St. Gallen</a:t>
            </a:r>
            <a:endParaRPr lang="de-CH" sz="2400" i="1">
              <a:solidFill>
                <a:schemeClr val="tx1"/>
              </a:solidFill>
            </a:endParaRPr>
          </a:p>
        </p:txBody>
      </p:sp>
      <p:sp>
        <p:nvSpPr>
          <p:cNvPr id="620" name="Rectangle: Rounded Corners 619">
            <a:extLst>
              <a:ext uri="{FF2B5EF4-FFF2-40B4-BE49-F238E27FC236}">
                <a16:creationId xmlns:a16="http://schemas.microsoft.com/office/drawing/2014/main" id="{7A6224C7-819C-5CA7-26EE-54EF649FE929}"/>
              </a:ext>
            </a:extLst>
          </p:cNvPr>
          <p:cNvSpPr/>
          <p:nvPr/>
        </p:nvSpPr>
        <p:spPr>
          <a:xfrm>
            <a:off x="542755" y="1891067"/>
            <a:ext cx="6544234" cy="147021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a:solidFill>
                  <a:srgbClr val="C00000"/>
                </a:solidFill>
                <a:latin typeface="Arial"/>
                <a:cs typeface="Arial"/>
              </a:rPr>
              <a:t>j</a:t>
            </a:r>
            <a:endParaRPr lang="en-US" err="1"/>
          </a:p>
        </p:txBody>
      </p:sp>
      <p:pic>
        <p:nvPicPr>
          <p:cNvPr id="622" name="Picture 621" descr="Nicola Wullschleger (@nwullsch) / X">
            <a:extLst>
              <a:ext uri="{FF2B5EF4-FFF2-40B4-BE49-F238E27FC236}">
                <a16:creationId xmlns:a16="http://schemas.microsoft.com/office/drawing/2014/main" id="{4910B08E-054B-05E6-7AB9-6528D8A4D8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2457" y="1996111"/>
            <a:ext cx="1268629" cy="1260000"/>
          </a:xfrm>
          <a:prstGeom prst="roundRect">
            <a:avLst/>
          </a:prstGeom>
          <a:ln w="28575">
            <a:solidFill>
              <a:schemeClr val="bg1"/>
            </a:solidFill>
          </a:ln>
        </p:spPr>
      </p:pic>
      <p:sp>
        <p:nvSpPr>
          <p:cNvPr id="3" name="TextBox 2">
            <a:extLst>
              <a:ext uri="{FF2B5EF4-FFF2-40B4-BE49-F238E27FC236}">
                <a16:creationId xmlns:a16="http://schemas.microsoft.com/office/drawing/2014/main" id="{1D22A7C1-FC9F-BC94-48CC-AF1EAAD965DC}"/>
              </a:ext>
            </a:extLst>
          </p:cNvPr>
          <p:cNvSpPr txBox="1"/>
          <p:nvPr/>
        </p:nvSpPr>
        <p:spPr>
          <a:xfrm>
            <a:off x="2079344" y="2281983"/>
            <a:ext cx="4998308" cy="68825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200">
                <a:solidFill>
                  <a:schemeClr val="bg1"/>
                </a:solidFill>
                <a:latin typeface="Arial"/>
                <a:cs typeface="Arial"/>
              </a:rPr>
              <a:t>Nicola Wullschleger</a:t>
            </a:r>
          </a:p>
          <a:p>
            <a:r>
              <a:rPr lang="en-US">
                <a:solidFill>
                  <a:schemeClr val="bg1"/>
                </a:solidFill>
                <a:latin typeface="Arial"/>
                <a:cs typeface="Arial"/>
              </a:rPr>
              <a:t>Public Service Design and Innovation Specialist</a:t>
            </a:r>
          </a:p>
        </p:txBody>
      </p:sp>
      <p:sp>
        <p:nvSpPr>
          <p:cNvPr id="4" name="Rectangle: Rounded Corners 3">
            <a:extLst>
              <a:ext uri="{FF2B5EF4-FFF2-40B4-BE49-F238E27FC236}">
                <a16:creationId xmlns:a16="http://schemas.microsoft.com/office/drawing/2014/main" id="{0588A221-F5B8-A99A-DF5B-CA42EF137209}"/>
              </a:ext>
            </a:extLst>
          </p:cNvPr>
          <p:cNvSpPr/>
          <p:nvPr/>
        </p:nvSpPr>
        <p:spPr>
          <a:xfrm>
            <a:off x="542755" y="3680110"/>
            <a:ext cx="6544234" cy="147021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a:solidFill>
                  <a:srgbClr val="C00000"/>
                </a:solidFill>
                <a:latin typeface="Arial"/>
                <a:cs typeface="Arial"/>
              </a:rPr>
              <a:t>j</a:t>
            </a:r>
            <a:endParaRPr lang="en-US" err="1"/>
          </a:p>
        </p:txBody>
      </p:sp>
      <p:pic>
        <p:nvPicPr>
          <p:cNvPr id="5" name="Grafik 4">
            <a:extLst>
              <a:ext uri="{FF2B5EF4-FFF2-40B4-BE49-F238E27FC236}">
                <a16:creationId xmlns:a16="http://schemas.microsoft.com/office/drawing/2014/main" id="{8019C2CD-0B50-D1E2-7080-B337E09A8550}"/>
              </a:ext>
            </a:extLst>
          </p:cNvPr>
          <p:cNvPicPr>
            <a:picLocks noChangeAspect="1"/>
          </p:cNvPicPr>
          <p:nvPr/>
        </p:nvPicPr>
        <p:blipFill>
          <a:blip r:embed="rId3" cstate="email">
            <a:alphaModFix/>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652457" y="3785214"/>
            <a:ext cx="1260000" cy="1260000"/>
          </a:xfrm>
          <a:prstGeom prst="roundRect">
            <a:avLst/>
          </a:prstGeom>
          <a:ln w="28575">
            <a:solidFill>
              <a:schemeClr val="bg1"/>
            </a:solidFill>
          </a:ln>
        </p:spPr>
      </p:pic>
      <p:sp>
        <p:nvSpPr>
          <p:cNvPr id="6" name="TextBox 2">
            <a:extLst>
              <a:ext uri="{FF2B5EF4-FFF2-40B4-BE49-F238E27FC236}">
                <a16:creationId xmlns:a16="http://schemas.microsoft.com/office/drawing/2014/main" id="{B528DC25-E229-EBB3-3531-11BEF42DBCBD}"/>
              </a:ext>
            </a:extLst>
          </p:cNvPr>
          <p:cNvSpPr txBox="1"/>
          <p:nvPr/>
        </p:nvSpPr>
        <p:spPr>
          <a:xfrm>
            <a:off x="2079344" y="3932587"/>
            <a:ext cx="4998308" cy="965255"/>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200">
                <a:solidFill>
                  <a:schemeClr val="bg1"/>
                </a:solidFill>
                <a:latin typeface="Arial"/>
                <a:cs typeface="Arial"/>
              </a:rPr>
              <a:t>Mariia Kolisnyk</a:t>
            </a:r>
          </a:p>
          <a:p>
            <a:r>
              <a:rPr lang="en-US">
                <a:solidFill>
                  <a:schemeClr val="bg1"/>
                </a:solidFill>
                <a:latin typeface="Arial"/>
                <a:cs typeface="Arial"/>
              </a:rPr>
              <a:t>Organizational Development and Digital Transformation Intern</a:t>
            </a:r>
          </a:p>
        </p:txBody>
      </p:sp>
    </p:spTree>
    <p:extLst>
      <p:ext uri="{BB962C8B-B14F-4D97-AF65-F5344CB8AC3E}">
        <p14:creationId xmlns:p14="http://schemas.microsoft.com/office/powerpoint/2010/main" val="278789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ußzeilenplatzhalter 1">
            <a:extLst>
              <a:ext uri="{FF2B5EF4-FFF2-40B4-BE49-F238E27FC236}">
                <a16:creationId xmlns:a16="http://schemas.microsoft.com/office/drawing/2014/main" id="{F8B149BC-883E-F2A8-6995-F369B46C5622}"/>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a:t>
            </a:r>
            <a:r>
              <a:rPr lang="nn-NO" sz="900" err="1"/>
              <a:t>Hack</a:t>
            </a:r>
            <a:r>
              <a:rPr lang="nn-NO" sz="900"/>
              <a:t> 2024 | Deep </a:t>
            </a:r>
            <a:r>
              <a:rPr lang="nn-NO" sz="900" err="1"/>
              <a:t>Dive</a:t>
            </a:r>
            <a:r>
              <a:rPr lang="nn-NO" sz="900"/>
              <a:t> | 20.03.2024</a:t>
            </a:r>
            <a:endParaRPr lang="de-DE" sz="900"/>
          </a:p>
        </p:txBody>
      </p:sp>
      <p:sp>
        <p:nvSpPr>
          <p:cNvPr id="40" name="Rectangle: Rounded Corners 39">
            <a:extLst>
              <a:ext uri="{FF2B5EF4-FFF2-40B4-BE49-F238E27FC236}">
                <a16:creationId xmlns:a16="http://schemas.microsoft.com/office/drawing/2014/main" id="{446812CA-4275-7D36-64E8-09DE8314BB87}"/>
              </a:ext>
            </a:extLst>
          </p:cNvPr>
          <p:cNvSpPr/>
          <p:nvPr/>
        </p:nvSpPr>
        <p:spPr>
          <a:xfrm>
            <a:off x="542755" y="1579351"/>
            <a:ext cx="6544234" cy="147021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a:solidFill>
                  <a:srgbClr val="C00000"/>
                </a:solidFill>
                <a:latin typeface="Arial"/>
                <a:cs typeface="Arial"/>
              </a:rPr>
              <a:t>j</a:t>
            </a:r>
            <a:endParaRPr lang="en-US" err="1"/>
          </a:p>
        </p:txBody>
      </p:sp>
      <p:pic>
        <p:nvPicPr>
          <p:cNvPr id="41" name="Picture 40" descr="Stadt St.Gallen on X: &quot;Marco Käppeli wird neuer Schulleiter der  Primarschule Rotmonten-Gerhalde. Er tritt am 1. Februar 2021 die Nachfolge  von Monika Dorner an, welche per 1. November 2020 als Leiterin der">
            <a:extLst>
              <a:ext uri="{FF2B5EF4-FFF2-40B4-BE49-F238E27FC236}">
                <a16:creationId xmlns:a16="http://schemas.microsoft.com/office/drawing/2014/main" id="{D9EC1AE6-9F9D-3989-4385-8806303E11A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696" r="-526" b="32843"/>
          <a:stretch/>
        </p:blipFill>
        <p:spPr>
          <a:xfrm>
            <a:off x="652457" y="1684456"/>
            <a:ext cx="1291123" cy="1260000"/>
          </a:xfrm>
          <a:prstGeom prst="roundRect">
            <a:avLst/>
          </a:prstGeom>
          <a:ln w="28575">
            <a:solidFill>
              <a:schemeClr val="bg1"/>
            </a:solidFill>
          </a:ln>
        </p:spPr>
      </p:pic>
      <p:sp>
        <p:nvSpPr>
          <p:cNvPr id="53" name="TextBox 52">
            <a:extLst>
              <a:ext uri="{FF2B5EF4-FFF2-40B4-BE49-F238E27FC236}">
                <a16:creationId xmlns:a16="http://schemas.microsoft.com/office/drawing/2014/main" id="{44BE934B-E1C3-A191-28BA-23C23B088F8F}"/>
              </a:ext>
            </a:extLst>
          </p:cNvPr>
          <p:cNvSpPr txBox="1"/>
          <p:nvPr/>
        </p:nvSpPr>
        <p:spPr>
          <a:xfrm>
            <a:off x="2053283" y="1742201"/>
            <a:ext cx="4998308" cy="1149921"/>
          </a:xfrm>
          <a:prstGeom prst="rect">
            <a:avLst/>
          </a:prstGeom>
          <a:noFill/>
        </p:spPr>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r>
              <a:rPr lang="en-US" sz="2200">
                <a:solidFill>
                  <a:schemeClr val="bg1"/>
                </a:solidFill>
                <a:latin typeface="Arial"/>
                <a:cs typeface="Arial"/>
              </a:rPr>
              <a:t>Marco Käppeli</a:t>
            </a:r>
          </a:p>
          <a:p>
            <a:pPr marL="285750" indent="-285750">
              <a:buFont typeface="Arial"/>
              <a:buChar char="•"/>
            </a:pPr>
            <a:r>
              <a:rPr lang="en-US" sz="1600">
                <a:solidFill>
                  <a:schemeClr val="bg1"/>
                </a:solidFill>
                <a:ea typeface="+mn-lt"/>
                <a:cs typeface="+mn-lt"/>
              </a:rPr>
              <a:t>Principal of Rotmonten-Gerhalde Primary School</a:t>
            </a:r>
            <a:endParaRPr lang="en-US">
              <a:solidFill>
                <a:schemeClr val="bg1"/>
              </a:solidFill>
            </a:endParaRPr>
          </a:p>
          <a:p>
            <a:pPr marL="285750" indent="-285750">
              <a:buFont typeface="Arial"/>
              <a:buChar char="•"/>
            </a:pPr>
            <a:r>
              <a:rPr lang="en-US" sz="1600">
                <a:solidFill>
                  <a:schemeClr val="bg1"/>
                </a:solidFill>
                <a:latin typeface="Arial"/>
                <a:cs typeface="Arial"/>
              </a:rPr>
              <a:t>Responsible for the case content and its implementation</a:t>
            </a:r>
          </a:p>
        </p:txBody>
      </p:sp>
      <p:sp>
        <p:nvSpPr>
          <p:cNvPr id="80" name="Sprechblase: rechteckig mit abgerundeten Ecken 15">
            <a:extLst>
              <a:ext uri="{FF2B5EF4-FFF2-40B4-BE49-F238E27FC236}">
                <a16:creationId xmlns:a16="http://schemas.microsoft.com/office/drawing/2014/main" id="{1734BA97-F78F-EC30-90D8-CBD204B89A2C}"/>
              </a:ext>
            </a:extLst>
          </p:cNvPr>
          <p:cNvSpPr/>
          <p:nvPr/>
        </p:nvSpPr>
        <p:spPr>
          <a:xfrm>
            <a:off x="5724525" y="134777"/>
            <a:ext cx="5738557" cy="1292783"/>
          </a:xfrm>
          <a:prstGeom prst="wedgeRoundRectCallout">
            <a:avLst>
              <a:gd name="adj1" fmla="val 63861"/>
              <a:gd name="adj2" fmla="val 24712"/>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r>
              <a:rPr lang="en-US" sz="2400" i="1">
                <a:solidFill>
                  <a:schemeClr val="tx1"/>
                </a:solidFill>
                <a:cs typeface="Arial"/>
              </a:rPr>
              <a:t>Case content experts at the </a:t>
            </a:r>
            <a:r>
              <a:rPr lang="en-US" sz="2400" b="1" i="1">
                <a:solidFill>
                  <a:schemeClr val="tx1"/>
                </a:solidFill>
                <a:cs typeface="Arial"/>
              </a:rPr>
              <a:t>Rotmonten-Gerhalde Primary School (SUM)</a:t>
            </a:r>
            <a:endParaRPr lang="en-US">
              <a:solidFill>
                <a:schemeClr val="tx1"/>
              </a:solidFill>
            </a:endParaRPr>
          </a:p>
        </p:txBody>
      </p:sp>
      <p:sp>
        <p:nvSpPr>
          <p:cNvPr id="2" name="Rectangle: Rounded Corners 39">
            <a:extLst>
              <a:ext uri="{FF2B5EF4-FFF2-40B4-BE49-F238E27FC236}">
                <a16:creationId xmlns:a16="http://schemas.microsoft.com/office/drawing/2014/main" id="{3CBC6887-0FD1-538B-0110-3BCBDE26946D}"/>
              </a:ext>
            </a:extLst>
          </p:cNvPr>
          <p:cNvSpPr/>
          <p:nvPr/>
        </p:nvSpPr>
        <p:spPr>
          <a:xfrm>
            <a:off x="542755" y="3212412"/>
            <a:ext cx="6544234" cy="147021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a:solidFill>
                  <a:srgbClr val="C00000"/>
                </a:solidFill>
                <a:latin typeface="Arial"/>
                <a:cs typeface="Arial"/>
              </a:rPr>
              <a:t>j</a:t>
            </a:r>
            <a:endParaRPr lang="en-US" err="1"/>
          </a:p>
        </p:txBody>
      </p:sp>
      <p:sp>
        <p:nvSpPr>
          <p:cNvPr id="6" name="TextBox 52">
            <a:extLst>
              <a:ext uri="{FF2B5EF4-FFF2-40B4-BE49-F238E27FC236}">
                <a16:creationId xmlns:a16="http://schemas.microsoft.com/office/drawing/2014/main" id="{74CF257C-045F-377A-6D61-35A5A163E437}"/>
              </a:ext>
            </a:extLst>
          </p:cNvPr>
          <p:cNvSpPr txBox="1"/>
          <p:nvPr/>
        </p:nvSpPr>
        <p:spPr>
          <a:xfrm>
            <a:off x="2053283" y="3641006"/>
            <a:ext cx="4998308" cy="657479"/>
          </a:xfrm>
          <a:prstGeom prst="rect">
            <a:avLst/>
          </a:prstGeom>
          <a:noFill/>
        </p:spPr>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r>
              <a:rPr lang="en-US" sz="2200">
                <a:solidFill>
                  <a:schemeClr val="bg1"/>
                </a:solidFill>
                <a:latin typeface="Arial"/>
                <a:cs typeface="Arial"/>
              </a:rPr>
              <a:t>Claude Angehrn</a:t>
            </a:r>
          </a:p>
          <a:p>
            <a:pPr marL="285750" indent="-285750">
              <a:buFont typeface="Arial"/>
              <a:buChar char="•"/>
            </a:pPr>
            <a:r>
              <a:rPr lang="en-US" sz="1600">
                <a:solidFill>
                  <a:schemeClr val="bg1"/>
                </a:solidFill>
                <a:ea typeface="+mn-lt"/>
                <a:cs typeface="+mn-lt"/>
              </a:rPr>
              <a:t>School principal of Gerhalde Primary School</a:t>
            </a:r>
            <a:endParaRPr lang="en-US">
              <a:solidFill>
                <a:schemeClr val="bg1"/>
              </a:solidFill>
            </a:endParaRPr>
          </a:p>
        </p:txBody>
      </p:sp>
      <p:sp>
        <p:nvSpPr>
          <p:cNvPr id="7" name="Rectangle: Rounded Corners 39">
            <a:extLst>
              <a:ext uri="{FF2B5EF4-FFF2-40B4-BE49-F238E27FC236}">
                <a16:creationId xmlns:a16="http://schemas.microsoft.com/office/drawing/2014/main" id="{E885A5C8-1744-55C6-A7F9-E0E707B776D1}"/>
              </a:ext>
            </a:extLst>
          </p:cNvPr>
          <p:cNvSpPr/>
          <p:nvPr/>
        </p:nvSpPr>
        <p:spPr>
          <a:xfrm>
            <a:off x="542755" y="4845473"/>
            <a:ext cx="6544234" cy="147021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a:solidFill>
                  <a:srgbClr val="C00000"/>
                </a:solidFill>
                <a:latin typeface="Arial"/>
                <a:cs typeface="Arial"/>
              </a:rPr>
              <a:t>j</a:t>
            </a:r>
            <a:endParaRPr lang="en-US" err="1"/>
          </a:p>
        </p:txBody>
      </p:sp>
      <p:sp>
        <p:nvSpPr>
          <p:cNvPr id="12" name="TextBox 52">
            <a:extLst>
              <a:ext uri="{FF2B5EF4-FFF2-40B4-BE49-F238E27FC236}">
                <a16:creationId xmlns:a16="http://schemas.microsoft.com/office/drawing/2014/main" id="{AE7E5019-F6E2-F7B7-A21A-1E5280D23321}"/>
              </a:ext>
            </a:extLst>
          </p:cNvPr>
          <p:cNvSpPr txBox="1"/>
          <p:nvPr/>
        </p:nvSpPr>
        <p:spPr>
          <a:xfrm>
            <a:off x="2053283" y="5278649"/>
            <a:ext cx="4998308" cy="657479"/>
          </a:xfrm>
          <a:prstGeom prst="rect">
            <a:avLst/>
          </a:prstGeom>
          <a:noFill/>
        </p:spPr>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r>
              <a:rPr lang="en-US" sz="2200">
                <a:solidFill>
                  <a:schemeClr val="bg1"/>
                </a:solidFill>
                <a:latin typeface="Arial"/>
                <a:cs typeface="Arial"/>
              </a:rPr>
              <a:t>Michael Büche</a:t>
            </a:r>
          </a:p>
          <a:p>
            <a:pPr marL="285750" indent="-285750">
              <a:buFont typeface="Arial"/>
              <a:buChar char="•"/>
            </a:pPr>
            <a:r>
              <a:rPr lang="en-US" sz="1600">
                <a:solidFill>
                  <a:schemeClr val="bg1"/>
                </a:solidFill>
                <a:ea typeface="+mn-lt"/>
                <a:cs typeface="+mn-lt"/>
              </a:rPr>
              <a:t>Teacher at Rotmonten Primary School</a:t>
            </a:r>
            <a:endParaRPr lang="en-US">
              <a:solidFill>
                <a:schemeClr val="bg1"/>
              </a:solidFill>
            </a:endParaRPr>
          </a:p>
        </p:txBody>
      </p:sp>
      <p:pic>
        <p:nvPicPr>
          <p:cNvPr id="14" name="Grafik 13">
            <a:extLst>
              <a:ext uri="{FF2B5EF4-FFF2-40B4-BE49-F238E27FC236}">
                <a16:creationId xmlns:a16="http://schemas.microsoft.com/office/drawing/2014/main" id="{5CEA22CB-FAAE-40B4-4444-BC14D4C401AE}"/>
              </a:ext>
            </a:extLst>
          </p:cNvPr>
          <p:cNvPicPr>
            <a:picLocks noChangeAspect="1"/>
          </p:cNvPicPr>
          <p:nvPr/>
        </p:nvPicPr>
        <p:blipFill>
          <a:blip r:embed="rId5" cstate="email">
            <a:duotone>
              <a:prstClr val="black"/>
              <a:schemeClr val="accent6">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652457" y="3317517"/>
            <a:ext cx="1260000" cy="1260000"/>
          </a:xfrm>
          <a:prstGeom prst="roundRect">
            <a:avLst/>
          </a:prstGeom>
          <a:ln w="28575">
            <a:solidFill>
              <a:schemeClr val="bg1"/>
            </a:solidFill>
          </a:ln>
        </p:spPr>
      </p:pic>
      <p:pic>
        <p:nvPicPr>
          <p:cNvPr id="3" name="Grafik 2">
            <a:extLst>
              <a:ext uri="{FF2B5EF4-FFF2-40B4-BE49-F238E27FC236}">
                <a16:creationId xmlns:a16="http://schemas.microsoft.com/office/drawing/2014/main" id="{DFEE4CAC-06D6-D0A2-1186-380F829253D8}"/>
              </a:ext>
            </a:extLst>
          </p:cNvPr>
          <p:cNvPicPr>
            <a:picLocks noChangeAspect="1"/>
          </p:cNvPicPr>
          <p:nvPr/>
        </p:nvPicPr>
        <p:blipFill rotWithShape="1">
          <a:blip r:embed="rId7" cstate="email">
            <a:duotone>
              <a:prstClr val="black"/>
              <a:schemeClr val="accent6">
                <a:tint val="45000"/>
                <a:satMod val="400000"/>
              </a:schemeClr>
            </a:duotone>
            <a:extLst>
              <a:ext uri="{28A0092B-C50C-407E-A947-70E740481C1C}">
                <a14:useLocalDpi xmlns:a14="http://schemas.microsoft.com/office/drawing/2010/main"/>
              </a:ext>
            </a:extLst>
          </a:blip>
          <a:srcRect b="28181"/>
          <a:stretch/>
        </p:blipFill>
        <p:spPr>
          <a:xfrm>
            <a:off x="652457" y="4951562"/>
            <a:ext cx="1260000" cy="1259457"/>
          </a:xfrm>
          <a:prstGeom prst="roundRect">
            <a:avLst/>
          </a:prstGeom>
          <a:ln w="28575">
            <a:solidFill>
              <a:schemeClr val="bg1"/>
            </a:solidFill>
          </a:ln>
        </p:spPr>
      </p:pic>
    </p:spTree>
    <p:extLst>
      <p:ext uri="{BB962C8B-B14F-4D97-AF65-F5344CB8AC3E}">
        <p14:creationId xmlns:p14="http://schemas.microsoft.com/office/powerpoint/2010/main" val="267078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abgerundete Ecken 16">
            <a:extLst>
              <a:ext uri="{FF2B5EF4-FFF2-40B4-BE49-F238E27FC236}">
                <a16:creationId xmlns:a16="http://schemas.microsoft.com/office/drawing/2014/main" id="{A5E5B7FF-A389-00FE-EFFA-419EF15BCE77}"/>
              </a:ext>
            </a:extLst>
          </p:cNvPr>
          <p:cNvSpPr/>
          <p:nvPr/>
        </p:nvSpPr>
        <p:spPr>
          <a:xfrm>
            <a:off x="7898055" y="2194320"/>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Communication channels</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16" name="Rectangle: Rounded Corners 396">
            <a:extLst>
              <a:ext uri="{FF2B5EF4-FFF2-40B4-BE49-F238E27FC236}">
                <a16:creationId xmlns:a16="http://schemas.microsoft.com/office/drawing/2014/main" id="{79417A96-54D1-87F0-AC5D-92263CA5307F}"/>
              </a:ext>
            </a:extLst>
          </p:cNvPr>
          <p:cNvSpPr/>
          <p:nvPr/>
        </p:nvSpPr>
        <p:spPr>
          <a:xfrm>
            <a:off x="8317450" y="3023863"/>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a:solidFill>
                <a:schemeClr val="tx1"/>
              </a:solidFill>
              <a:latin typeface="Arial" panose="020B0604020202020204" pitchFamily="34" charset="0"/>
              <a:cs typeface="Arial" panose="020B0604020202020204" pitchFamily="34" charset="0"/>
            </a:endParaRPr>
          </a:p>
        </p:txBody>
      </p:sp>
      <p:sp>
        <p:nvSpPr>
          <p:cNvPr id="15" name="Rechteck: abgerundete Ecken 14">
            <a:extLst>
              <a:ext uri="{FF2B5EF4-FFF2-40B4-BE49-F238E27FC236}">
                <a16:creationId xmlns:a16="http://schemas.microsoft.com/office/drawing/2014/main" id="{E0B32FE3-9C92-A7B7-3F7D-8D3937919E62}"/>
              </a:ext>
            </a:extLst>
          </p:cNvPr>
          <p:cNvSpPr/>
          <p:nvPr/>
        </p:nvSpPr>
        <p:spPr>
          <a:xfrm>
            <a:off x="4430684" y="2201225"/>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Experts</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10" name="Rectangle: Rounded Corners 396">
            <a:extLst>
              <a:ext uri="{FF2B5EF4-FFF2-40B4-BE49-F238E27FC236}">
                <a16:creationId xmlns:a16="http://schemas.microsoft.com/office/drawing/2014/main" id="{1C440E56-5A8D-DBB3-FE53-3D048C6F02A0}"/>
              </a:ext>
            </a:extLst>
          </p:cNvPr>
          <p:cNvSpPr/>
          <p:nvPr/>
        </p:nvSpPr>
        <p:spPr>
          <a:xfrm>
            <a:off x="4854109" y="3023863"/>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a:solidFill>
                <a:schemeClr val="tx1"/>
              </a:solidFill>
              <a:latin typeface="Arial" panose="020B0604020202020204" pitchFamily="34" charset="0"/>
              <a:cs typeface="Arial" panose="020B0604020202020204" pitchFamily="34" charset="0"/>
            </a:endParaRPr>
          </a:p>
        </p:txBody>
      </p:sp>
      <p:sp>
        <p:nvSpPr>
          <p:cNvPr id="7" name="Rechteck: abgerundete Ecken 6">
            <a:extLst>
              <a:ext uri="{FF2B5EF4-FFF2-40B4-BE49-F238E27FC236}">
                <a16:creationId xmlns:a16="http://schemas.microsoft.com/office/drawing/2014/main" id="{90328EFD-178C-7530-439F-FC7AE4AD98EC}"/>
              </a:ext>
            </a:extLst>
          </p:cNvPr>
          <p:cNvSpPr/>
          <p:nvPr/>
        </p:nvSpPr>
        <p:spPr>
          <a:xfrm>
            <a:off x="836246" y="2201225"/>
            <a:ext cx="2314758" cy="118412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000" b="1">
                <a:latin typeface="Arial"/>
                <a:cs typeface="Arial"/>
              </a:rPr>
              <a:t>Availability at the booth</a:t>
            </a:r>
            <a:endParaRPr lang="en-US" sz="2000">
              <a:latin typeface="Arial" panose="020B0604020202020204" pitchFamily="34" charset="0"/>
              <a:cs typeface="Arial" panose="020B0604020202020204" pitchFamily="34" charset="0"/>
            </a:endParaRPr>
          </a:p>
          <a:p>
            <a:pPr algn="ctr"/>
            <a:endParaRPr lang="de-CH" sz="2000">
              <a:solidFill>
                <a:schemeClr val="tx1"/>
              </a:solidFill>
              <a:latin typeface="Arial" panose="020B0604020202020204" pitchFamily="34" charset="0"/>
              <a:cs typeface="Arial" panose="020B0604020202020204" pitchFamily="34" charset="0"/>
            </a:endParaRPr>
          </a:p>
        </p:txBody>
      </p:sp>
      <p:sp>
        <p:nvSpPr>
          <p:cNvPr id="4" name="Inhaltsplatzhalter 3"/>
          <p:cNvSpPr>
            <a:spLocks noGrp="1"/>
          </p:cNvSpPr>
          <p:nvPr>
            <p:ph idx="4294967295"/>
          </p:nvPr>
        </p:nvSpPr>
        <p:spPr>
          <a:xfrm>
            <a:off x="1801912" y="3292575"/>
            <a:ext cx="8064105" cy="3576639"/>
          </a:xfrm>
        </p:spPr>
        <p:txBody>
          <a:bodyPr vert="horz" lIns="0" tIns="0" rIns="0" bIns="0" rtlCol="0" anchor="t">
            <a:noAutofit/>
          </a:bodyPr>
          <a:lstStyle/>
          <a:p>
            <a:endParaRPr lang="de-CH" i="1"/>
          </a:p>
          <a:p>
            <a:endParaRPr lang="de-CH" i="1"/>
          </a:p>
          <a:p>
            <a:endParaRPr lang="de-CH" i="1"/>
          </a:p>
          <a:p>
            <a:endParaRPr lang="de-CH" i="1"/>
          </a:p>
          <a:p>
            <a:endParaRPr lang="de-CH"/>
          </a:p>
          <a:p>
            <a:endParaRPr lang="de-CH"/>
          </a:p>
          <a:p>
            <a:endParaRPr lang="de-CH"/>
          </a:p>
          <a:p>
            <a:endParaRPr lang="de-CH"/>
          </a:p>
        </p:txBody>
      </p:sp>
      <p:sp>
        <p:nvSpPr>
          <p:cNvPr id="6" name="Sprechblase: rechteckig mit abgerundeten Ecken 5">
            <a:extLst>
              <a:ext uri="{FF2B5EF4-FFF2-40B4-BE49-F238E27FC236}">
                <a16:creationId xmlns:a16="http://schemas.microsoft.com/office/drawing/2014/main" id="{1A4B4093-339F-BC45-B293-2EB41F2F617A}"/>
              </a:ext>
            </a:extLst>
          </p:cNvPr>
          <p:cNvSpPr/>
          <p:nvPr/>
        </p:nvSpPr>
        <p:spPr>
          <a:xfrm>
            <a:off x="669119" y="294128"/>
            <a:ext cx="4255306" cy="1334647"/>
          </a:xfrm>
          <a:prstGeom prst="wedgeRoundRectCallout">
            <a:avLst>
              <a:gd name="adj1" fmla="val -61465"/>
              <a:gd name="adj2" fmla="val -3445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r>
              <a:rPr lang="en-US" sz="2400" b="1" i="1">
                <a:solidFill>
                  <a:schemeClr val="tx1"/>
                </a:solidFill>
              </a:rPr>
              <a:t>Availability</a:t>
            </a:r>
            <a:r>
              <a:rPr lang="en-US" sz="2400" i="1">
                <a:solidFill>
                  <a:schemeClr val="tx1"/>
                </a:solidFill>
              </a:rPr>
              <a:t> and </a:t>
            </a:r>
            <a:r>
              <a:rPr lang="en-US" sz="2400" b="1" i="1">
                <a:solidFill>
                  <a:schemeClr val="tx1"/>
                </a:solidFill>
              </a:rPr>
              <a:t>contact information</a:t>
            </a:r>
            <a:r>
              <a:rPr lang="en-US" sz="2400" i="1">
                <a:solidFill>
                  <a:schemeClr val="tx1"/>
                </a:solidFill>
              </a:rPr>
              <a:t> during START Hack 2024</a:t>
            </a:r>
          </a:p>
        </p:txBody>
      </p:sp>
      <p:sp>
        <p:nvSpPr>
          <p:cNvPr id="382" name="Fußzeilenplatzhalter 1">
            <a:extLst>
              <a:ext uri="{FF2B5EF4-FFF2-40B4-BE49-F238E27FC236}">
                <a16:creationId xmlns:a16="http://schemas.microsoft.com/office/drawing/2014/main" id="{BBE622EF-10F3-35E9-8642-A6575A1F9125}"/>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sp>
        <p:nvSpPr>
          <p:cNvPr id="397" name="Rectangle: Rounded Corners 396">
            <a:extLst>
              <a:ext uri="{FF2B5EF4-FFF2-40B4-BE49-F238E27FC236}">
                <a16:creationId xmlns:a16="http://schemas.microsoft.com/office/drawing/2014/main" id="{A5C3949C-83AA-5418-792A-442D8916B4AC}"/>
              </a:ext>
            </a:extLst>
          </p:cNvPr>
          <p:cNvSpPr/>
          <p:nvPr/>
        </p:nvSpPr>
        <p:spPr>
          <a:xfrm>
            <a:off x="1233856" y="3070743"/>
            <a:ext cx="2620521" cy="3145348"/>
          </a:xfrm>
          <a:prstGeom prst="roundRect">
            <a:avLst/>
          </a:prstGeom>
          <a:solidFill>
            <a:schemeClr val="accent3">
              <a:lumMod val="20000"/>
              <a:lumOff val="80000"/>
              <a:alpha val="7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a:solidFill>
                <a:schemeClr val="tx1"/>
              </a:solidFill>
              <a:latin typeface="Arial" panose="020B0604020202020204" pitchFamily="34" charset="0"/>
              <a:cs typeface="Arial" panose="020B0604020202020204" pitchFamily="34" charset="0"/>
            </a:endParaRPr>
          </a:p>
        </p:txBody>
      </p:sp>
      <p:sp>
        <p:nvSpPr>
          <p:cNvPr id="409" name="TextBox 408">
            <a:extLst>
              <a:ext uri="{FF2B5EF4-FFF2-40B4-BE49-F238E27FC236}">
                <a16:creationId xmlns:a16="http://schemas.microsoft.com/office/drawing/2014/main" id="{2567A70C-1557-FEF8-6948-EB2F018620CE}"/>
              </a:ext>
            </a:extLst>
          </p:cNvPr>
          <p:cNvSpPr txBox="1"/>
          <p:nvPr/>
        </p:nvSpPr>
        <p:spPr>
          <a:xfrm>
            <a:off x="1315956" y="3837624"/>
            <a:ext cx="2466199"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latin typeface="Arial"/>
                <a:cs typeface="Arial"/>
              </a:rPr>
              <a:t>Wednesday</a:t>
            </a:r>
            <a:endParaRPr lang="en-US" sz="2000">
              <a:cs typeface="Arial"/>
            </a:endParaRPr>
          </a:p>
          <a:p>
            <a:pPr marL="342900" indent="-342900">
              <a:buFont typeface="Wingdings"/>
              <a:buChar char="§"/>
            </a:pPr>
            <a:r>
              <a:rPr lang="en-US" sz="2000">
                <a:latin typeface="Arial"/>
                <a:cs typeface="Arial"/>
              </a:rPr>
              <a:t>8 pm – 10 pm</a:t>
            </a:r>
            <a:endParaRPr lang="en-US" sz="2000">
              <a:cs typeface="Arial"/>
            </a:endParaRPr>
          </a:p>
          <a:p>
            <a:r>
              <a:rPr lang="en-US" sz="2000">
                <a:latin typeface="Arial"/>
                <a:cs typeface="Arial"/>
              </a:rPr>
              <a:t>Thursday</a:t>
            </a:r>
          </a:p>
          <a:p>
            <a:pPr marL="342900" indent="-342900">
              <a:buFont typeface="Wingdings"/>
              <a:buChar char="§"/>
            </a:pPr>
            <a:r>
              <a:rPr lang="en-US" sz="2000">
                <a:latin typeface="Arial"/>
                <a:cs typeface="Arial"/>
              </a:rPr>
              <a:t>10 am – 12 am</a:t>
            </a:r>
          </a:p>
          <a:p>
            <a:pPr marL="342900" indent="-342900">
              <a:buFont typeface="Wingdings"/>
              <a:buChar char="§"/>
            </a:pPr>
            <a:r>
              <a:rPr lang="en-US" sz="2000">
                <a:latin typeface="Arial"/>
                <a:cs typeface="Arial"/>
              </a:rPr>
              <a:t>6 pm – 8 pm</a:t>
            </a:r>
            <a:endParaRPr lang="en-US" sz="2000">
              <a:cs typeface="Arial"/>
            </a:endParaRPr>
          </a:p>
        </p:txBody>
      </p:sp>
      <p:sp>
        <p:nvSpPr>
          <p:cNvPr id="412" name="TextBox 411">
            <a:extLst>
              <a:ext uri="{FF2B5EF4-FFF2-40B4-BE49-F238E27FC236}">
                <a16:creationId xmlns:a16="http://schemas.microsoft.com/office/drawing/2014/main" id="{30094C5D-4932-A5B4-0422-F83A07A959A8}"/>
              </a:ext>
            </a:extLst>
          </p:cNvPr>
          <p:cNvSpPr txBox="1"/>
          <p:nvPr/>
        </p:nvSpPr>
        <p:spPr>
          <a:xfrm>
            <a:off x="4933619" y="3676039"/>
            <a:ext cx="2466199" cy="193475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ctr"/>
            <a:r>
              <a:rPr lang="en-US" sz="2000">
                <a:cs typeface="Arial"/>
              </a:rPr>
              <a:t>There is a possibility to ask questions to a group of teachers from the Rotmonten-Gerhalde primary school</a:t>
            </a:r>
            <a:r>
              <a:rPr lang="en-US" sz="2100">
                <a:cs typeface="Arial"/>
              </a:rPr>
              <a:t>.</a:t>
            </a:r>
            <a:endParaRPr lang="en-US" sz="2100"/>
          </a:p>
        </p:txBody>
      </p:sp>
      <p:sp>
        <p:nvSpPr>
          <p:cNvPr id="422" name="TextBox 421">
            <a:extLst>
              <a:ext uri="{FF2B5EF4-FFF2-40B4-BE49-F238E27FC236}">
                <a16:creationId xmlns:a16="http://schemas.microsoft.com/office/drawing/2014/main" id="{C289F1FC-DEB6-EC18-42FE-0DAFB060F250}"/>
              </a:ext>
            </a:extLst>
          </p:cNvPr>
          <p:cNvSpPr txBox="1"/>
          <p:nvPr/>
        </p:nvSpPr>
        <p:spPr>
          <a:xfrm>
            <a:off x="8394610" y="3991511"/>
            <a:ext cx="2466199"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ctr"/>
            <a:r>
              <a:rPr lang="en-US" sz="2000">
                <a:cs typeface="Arial"/>
              </a:rPr>
              <a:t>Please come directly to the booth during the assigned time slots.</a:t>
            </a:r>
          </a:p>
        </p:txBody>
      </p:sp>
      <p:grpSp>
        <p:nvGrpSpPr>
          <p:cNvPr id="2" name="Gruppieren 1">
            <a:extLst>
              <a:ext uri="{FF2B5EF4-FFF2-40B4-BE49-F238E27FC236}">
                <a16:creationId xmlns:a16="http://schemas.microsoft.com/office/drawing/2014/main" id="{A1E18CE4-0A60-A7E9-38D6-D5FE179163F2}"/>
              </a:ext>
            </a:extLst>
          </p:cNvPr>
          <p:cNvGrpSpPr/>
          <p:nvPr/>
        </p:nvGrpSpPr>
        <p:grpSpPr>
          <a:xfrm>
            <a:off x="10655218" y="167433"/>
            <a:ext cx="1346621" cy="1186732"/>
            <a:chOff x="842852" y="2247569"/>
            <a:chExt cx="1894618" cy="1668000"/>
          </a:xfrm>
        </p:grpSpPr>
        <p:sp>
          <p:nvSpPr>
            <p:cNvPr id="3" name="Sechseck 2">
              <a:extLst>
                <a:ext uri="{FF2B5EF4-FFF2-40B4-BE49-F238E27FC236}">
                  <a16:creationId xmlns:a16="http://schemas.microsoft.com/office/drawing/2014/main" id="{571B0652-8A0B-44C0-B3F3-0FC3B905FAD0}"/>
                </a:ext>
              </a:extLst>
            </p:cNvPr>
            <p:cNvSpPr/>
            <p:nvPr/>
          </p:nvSpPr>
          <p:spPr>
            <a:xfrm>
              <a:off x="842852" y="2247569"/>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endParaRPr lang="de-CH" sz="1500">
                <a:solidFill>
                  <a:schemeClr val="tx1"/>
                </a:solidFill>
                <a:latin typeface="Arial" panose="020B0604020202020204" pitchFamily="34" charset="0"/>
                <a:cs typeface="Arial" panose="020B0604020202020204" pitchFamily="34" charset="0"/>
              </a:endParaRPr>
            </a:p>
          </p:txBody>
        </p:sp>
        <p:pic>
          <p:nvPicPr>
            <p:cNvPr id="5" name="Grafik 4" descr="Fragen Silhouette">
              <a:extLst>
                <a:ext uri="{FF2B5EF4-FFF2-40B4-BE49-F238E27FC236}">
                  <a16:creationId xmlns:a16="http://schemas.microsoft.com/office/drawing/2014/main" id="{D07CD566-B721-DBFC-04C3-E93093405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6750" y="2398156"/>
              <a:ext cx="1366821" cy="1366821"/>
            </a:xfrm>
            <a:prstGeom prst="rect">
              <a:avLst/>
            </a:prstGeom>
          </p:spPr>
        </p:pic>
      </p:grpSp>
    </p:spTree>
    <p:extLst>
      <p:ext uri="{BB962C8B-B14F-4D97-AF65-F5344CB8AC3E}">
        <p14:creationId xmlns:p14="http://schemas.microsoft.com/office/powerpoint/2010/main" val="289113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rechblase: rechteckig mit abgerundeten Ecken 6">
            <a:extLst>
              <a:ext uri="{FF2B5EF4-FFF2-40B4-BE49-F238E27FC236}">
                <a16:creationId xmlns:a16="http://schemas.microsoft.com/office/drawing/2014/main" id="{487CD06C-FC50-E638-3775-E955AF57B1A7}"/>
              </a:ext>
            </a:extLst>
          </p:cNvPr>
          <p:cNvSpPr/>
          <p:nvPr/>
        </p:nvSpPr>
        <p:spPr>
          <a:xfrm>
            <a:off x="707282" y="292701"/>
            <a:ext cx="6547534" cy="1803518"/>
          </a:xfrm>
          <a:prstGeom prst="wedgeRoundRectCallout">
            <a:avLst>
              <a:gd name="adj1" fmla="val -58679"/>
              <a:gd name="adj2" fmla="val -37614"/>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spcAft>
                <a:spcPts val="1800"/>
              </a:spcAft>
            </a:pPr>
            <a:r>
              <a:rPr lang="en-US" sz="2800" b="1">
                <a:solidFill>
                  <a:schemeClr val="tx1"/>
                </a:solidFill>
              </a:rPr>
              <a:t>Your Mission</a:t>
            </a:r>
            <a:endParaRPr lang="en-US" sz="2800" b="1" i="1">
              <a:solidFill>
                <a:schemeClr val="tx1"/>
              </a:solidFill>
              <a:latin typeface="Arial" panose="020B0604020202020204" pitchFamily="34" charset="0"/>
              <a:cs typeface="Arial" panose="020B0604020202020204" pitchFamily="34" charset="0"/>
            </a:endParaRPr>
          </a:p>
          <a:p>
            <a:r>
              <a:rPr lang="en-US" sz="2400" i="1">
                <a:solidFill>
                  <a:schemeClr val="tx1"/>
                </a:solidFill>
                <a:latin typeface="Arial" panose="020B0604020202020204" pitchFamily="34" charset="0"/>
                <a:cs typeface="Arial" panose="020B0604020202020204" pitchFamily="34" charset="0"/>
              </a:rPr>
              <a:t>Proposing a </a:t>
            </a:r>
            <a:r>
              <a:rPr lang="en-US" sz="2400" i="1">
                <a:solidFill>
                  <a:schemeClr val="accent2"/>
                </a:solidFill>
                <a:latin typeface="Arial" panose="020B0604020202020204" pitchFamily="34" charset="0"/>
                <a:cs typeface="Arial" panose="020B0604020202020204" pitchFamily="34" charset="0"/>
              </a:rPr>
              <a:t>digital tool </a:t>
            </a:r>
            <a:r>
              <a:rPr lang="en-US" sz="2400" i="1">
                <a:solidFill>
                  <a:schemeClr val="tx1"/>
                </a:solidFill>
                <a:latin typeface="Arial" panose="020B0604020202020204" pitchFamily="34" charset="0"/>
                <a:cs typeface="Arial" panose="020B0604020202020204" pitchFamily="34" charset="0"/>
              </a:rPr>
              <a:t>to optimize the student assessment process for the educational staff</a:t>
            </a:r>
          </a:p>
        </p:txBody>
      </p:sp>
      <p:sp>
        <p:nvSpPr>
          <p:cNvPr id="11" name="Sprechblase: rechteckig mit abgerundeten Ecken 10">
            <a:extLst>
              <a:ext uri="{FF2B5EF4-FFF2-40B4-BE49-F238E27FC236}">
                <a16:creationId xmlns:a16="http://schemas.microsoft.com/office/drawing/2014/main" id="{F0085125-7AE8-1F31-8622-28BE13840107}"/>
              </a:ext>
            </a:extLst>
          </p:cNvPr>
          <p:cNvSpPr/>
          <p:nvPr/>
        </p:nvSpPr>
        <p:spPr>
          <a:xfrm>
            <a:off x="701376" y="2728745"/>
            <a:ext cx="5388719" cy="3233281"/>
          </a:xfrm>
          <a:prstGeom prst="wedgeRoundRectCallout">
            <a:avLst>
              <a:gd name="adj1" fmla="val -60443"/>
              <a:gd name="adj2" fmla="val -3689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r>
              <a:rPr lang="en-US" sz="2200" i="1">
                <a:solidFill>
                  <a:schemeClr val="tx1"/>
                </a:solidFill>
                <a:latin typeface="Arial" panose="020B0604020202020204" pitchFamily="34" charset="0"/>
                <a:cs typeface="Arial" panose="020B0604020202020204" pitchFamily="34" charset="0"/>
              </a:rPr>
              <a:t>By addressing the following aspects</a:t>
            </a:r>
          </a:p>
          <a:p>
            <a:endParaRPr lang="de-CH" sz="2800" i="1">
              <a:solidFill>
                <a:schemeClr val="tx1"/>
              </a:solidFill>
              <a:latin typeface="Arial" panose="020B0604020202020204" pitchFamily="34" charset="0"/>
              <a:cs typeface="Arial" panose="020B0604020202020204" pitchFamily="34" charset="0"/>
            </a:endParaRPr>
          </a:p>
          <a:p>
            <a:endParaRPr lang="de-CH" sz="2800" i="1">
              <a:solidFill>
                <a:schemeClr val="tx1"/>
              </a:solidFill>
              <a:latin typeface="Arial" panose="020B0604020202020204" pitchFamily="34" charset="0"/>
              <a:cs typeface="Arial" panose="020B0604020202020204" pitchFamily="34" charset="0"/>
            </a:endParaRPr>
          </a:p>
          <a:p>
            <a:endParaRPr lang="de-CH" sz="2800" i="1">
              <a:solidFill>
                <a:schemeClr val="tx1"/>
              </a:solidFill>
              <a:latin typeface="Arial" panose="020B0604020202020204" pitchFamily="34" charset="0"/>
              <a:cs typeface="Arial" panose="020B0604020202020204" pitchFamily="34" charset="0"/>
            </a:endParaRPr>
          </a:p>
          <a:p>
            <a:r>
              <a:rPr lang="de-CH" sz="2800" i="1">
                <a:solidFill>
                  <a:schemeClr val="tx1"/>
                </a:solidFill>
                <a:latin typeface="Arial" panose="020B0604020202020204" pitchFamily="34" charset="0"/>
                <a:cs typeface="Arial" panose="020B0604020202020204" pitchFamily="34" charset="0"/>
              </a:rPr>
              <a:t> </a:t>
            </a:r>
          </a:p>
        </p:txBody>
      </p:sp>
      <p:sp>
        <p:nvSpPr>
          <p:cNvPr id="12" name="Sprechblase: rechteckig mit abgerundeten Ecken 11">
            <a:extLst>
              <a:ext uri="{FF2B5EF4-FFF2-40B4-BE49-F238E27FC236}">
                <a16:creationId xmlns:a16="http://schemas.microsoft.com/office/drawing/2014/main" id="{62DB60C1-C92F-5BBD-7EF9-EF7CEC58557F}"/>
              </a:ext>
            </a:extLst>
          </p:cNvPr>
          <p:cNvSpPr/>
          <p:nvPr/>
        </p:nvSpPr>
        <p:spPr>
          <a:xfrm>
            <a:off x="6657975" y="5029200"/>
            <a:ext cx="4570547" cy="1205389"/>
          </a:xfrm>
          <a:prstGeom prst="wedgeRoundRectCallout">
            <a:avLst>
              <a:gd name="adj1" fmla="val 61452"/>
              <a:gd name="adj2" fmla="val 28191"/>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2400" i="1">
                <a:solidFill>
                  <a:schemeClr val="tx1"/>
                </a:solidFill>
                <a:latin typeface="Arial" panose="020B0604020202020204" pitchFamily="34" charset="0"/>
                <a:cs typeface="Arial" panose="020B0604020202020204" pitchFamily="34" charset="0"/>
              </a:rPr>
              <a:t>and ultimately work towards a smarter educational system!</a:t>
            </a:r>
          </a:p>
        </p:txBody>
      </p:sp>
      <p:graphicFrame>
        <p:nvGraphicFramePr>
          <p:cNvPr id="15" name="Diagramm 14">
            <a:extLst>
              <a:ext uri="{FF2B5EF4-FFF2-40B4-BE49-F238E27FC236}">
                <a16:creationId xmlns:a16="http://schemas.microsoft.com/office/drawing/2014/main" id="{1A63D1BA-A066-DB45-6051-DE2333C5116A}"/>
              </a:ext>
            </a:extLst>
          </p:cNvPr>
          <p:cNvGraphicFramePr/>
          <p:nvPr>
            <p:extLst>
              <p:ext uri="{D42A27DB-BD31-4B8C-83A1-F6EECF244321}">
                <p14:modId xmlns:p14="http://schemas.microsoft.com/office/powerpoint/2010/main" val="2682948324"/>
              </p:ext>
            </p:extLst>
          </p:nvPr>
        </p:nvGraphicFramePr>
        <p:xfrm>
          <a:off x="1146360" y="3429000"/>
          <a:ext cx="4507978" cy="2377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Bild 6" descr="Logo_st_gallen_rgb_150dpi.jpg">
            <a:extLst>
              <a:ext uri="{FF2B5EF4-FFF2-40B4-BE49-F238E27FC236}">
                <a16:creationId xmlns:a16="http://schemas.microsoft.com/office/drawing/2014/main" id="{CA837057-D873-DEEC-AB16-EA17B909DC3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2800" y="6444000"/>
            <a:ext cx="1008000" cy="252000"/>
          </a:xfrm>
          <a:prstGeom prst="rect">
            <a:avLst/>
          </a:prstGeom>
        </p:spPr>
      </p:pic>
      <p:sp>
        <p:nvSpPr>
          <p:cNvPr id="10" name="Fußzeilenplatzhalter 1">
            <a:extLst>
              <a:ext uri="{FF2B5EF4-FFF2-40B4-BE49-F238E27FC236}">
                <a16:creationId xmlns:a16="http://schemas.microsoft.com/office/drawing/2014/main" id="{3ED732E4-57F1-C59F-6F08-D007EDFE080A}"/>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t>START Hack 2024 | Deep Dive | 20.03.2024</a:t>
            </a:r>
            <a:endParaRPr lang="de-DE" sz="900"/>
          </a:p>
        </p:txBody>
      </p:sp>
      <p:graphicFrame>
        <p:nvGraphicFramePr>
          <p:cNvPr id="2" name="Diagramm 1">
            <a:extLst>
              <a:ext uri="{FF2B5EF4-FFF2-40B4-BE49-F238E27FC236}">
                <a16:creationId xmlns:a16="http://schemas.microsoft.com/office/drawing/2014/main" id="{E40E6587-9628-A4EE-A056-24C280F1436A}"/>
              </a:ext>
            </a:extLst>
          </p:cNvPr>
          <p:cNvGraphicFramePr/>
          <p:nvPr>
            <p:extLst>
              <p:ext uri="{D42A27DB-BD31-4B8C-83A1-F6EECF244321}">
                <p14:modId xmlns:p14="http://schemas.microsoft.com/office/powerpoint/2010/main" val="1822184164"/>
              </p:ext>
            </p:extLst>
          </p:nvPr>
        </p:nvGraphicFramePr>
        <p:xfrm>
          <a:off x="1146360" y="3429000"/>
          <a:ext cx="4507978" cy="23771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3" name="Gruppieren 2">
            <a:extLst>
              <a:ext uri="{FF2B5EF4-FFF2-40B4-BE49-F238E27FC236}">
                <a16:creationId xmlns:a16="http://schemas.microsoft.com/office/drawing/2014/main" id="{0E24B409-709B-3DA5-AD3F-7AAB08D6C70E}"/>
              </a:ext>
            </a:extLst>
          </p:cNvPr>
          <p:cNvGrpSpPr/>
          <p:nvPr/>
        </p:nvGrpSpPr>
        <p:grpSpPr>
          <a:xfrm>
            <a:off x="10655220" y="162209"/>
            <a:ext cx="1346621" cy="1186732"/>
            <a:chOff x="5286128" y="4274177"/>
            <a:chExt cx="1894618" cy="1668000"/>
          </a:xfrm>
        </p:grpSpPr>
        <p:sp>
          <p:nvSpPr>
            <p:cNvPr id="4" name="Sechseck 3">
              <a:extLst>
                <a:ext uri="{FF2B5EF4-FFF2-40B4-BE49-F238E27FC236}">
                  <a16:creationId xmlns:a16="http://schemas.microsoft.com/office/drawing/2014/main" id="{B8EF19F7-8F55-5D18-B245-05A18CF7F843}"/>
                </a:ext>
              </a:extLst>
            </p:cNvPr>
            <p:cNvSpPr/>
            <p:nvPr/>
          </p:nvSpPr>
          <p:spPr>
            <a:xfrm>
              <a:off x="5286128" y="4274177"/>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de-CH" sz="2000">
                <a:solidFill>
                  <a:schemeClr val="tx1"/>
                </a:solidFill>
                <a:latin typeface="Arial" panose="020B0604020202020204" pitchFamily="34" charset="0"/>
                <a:cs typeface="Arial" panose="020B0604020202020204" pitchFamily="34" charset="0"/>
              </a:endParaRPr>
            </a:p>
          </p:txBody>
        </p:sp>
        <p:pic>
          <p:nvPicPr>
            <p:cNvPr id="5" name="Grafik 4" descr="Brainstorming Silhouette">
              <a:extLst>
                <a:ext uri="{FF2B5EF4-FFF2-40B4-BE49-F238E27FC236}">
                  <a16:creationId xmlns:a16="http://schemas.microsoft.com/office/drawing/2014/main" id="{0A4C226F-E255-DBA6-8A11-3B71A4D1C589}"/>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674248" y="4548988"/>
              <a:ext cx="1118377" cy="1118377"/>
            </a:xfrm>
            <a:prstGeom prst="rect">
              <a:avLst/>
            </a:prstGeom>
          </p:spPr>
        </p:pic>
      </p:grpSp>
    </p:spTree>
    <p:extLst>
      <p:ext uri="{BB962C8B-B14F-4D97-AF65-F5344CB8AC3E}">
        <p14:creationId xmlns:p14="http://schemas.microsoft.com/office/powerpoint/2010/main" val="116269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79CA87-0F7F-4837-44BF-744CE48C2E4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5881" y="-2113710"/>
            <a:ext cx="12663761" cy="9497821"/>
          </a:xfrm>
          <a:prstGeom prst="rect">
            <a:avLst/>
          </a:prstGeom>
        </p:spPr>
      </p:pic>
      <p:grpSp>
        <p:nvGrpSpPr>
          <p:cNvPr id="12" name="Gruppieren 11">
            <a:extLst>
              <a:ext uri="{FF2B5EF4-FFF2-40B4-BE49-F238E27FC236}">
                <a16:creationId xmlns:a16="http://schemas.microsoft.com/office/drawing/2014/main" id="{7AC28975-0F67-271D-E8E6-15E21CD51E22}"/>
              </a:ext>
            </a:extLst>
          </p:cNvPr>
          <p:cNvGrpSpPr/>
          <p:nvPr/>
        </p:nvGrpSpPr>
        <p:grpSpPr>
          <a:xfrm>
            <a:off x="94268" y="5431237"/>
            <a:ext cx="1521172" cy="1313641"/>
            <a:chOff x="7820416" y="3798785"/>
            <a:chExt cx="1894618" cy="1668000"/>
          </a:xfrm>
        </p:grpSpPr>
        <p:sp>
          <p:nvSpPr>
            <p:cNvPr id="13" name="Sechseck 12">
              <a:extLst>
                <a:ext uri="{FF2B5EF4-FFF2-40B4-BE49-F238E27FC236}">
                  <a16:creationId xmlns:a16="http://schemas.microsoft.com/office/drawing/2014/main" id="{D04B2889-9D7E-7274-464E-730D9DBB4403}"/>
                </a:ext>
              </a:extLst>
            </p:cNvPr>
            <p:cNvSpPr/>
            <p:nvPr/>
          </p:nvSpPr>
          <p:spPr>
            <a:xfrm>
              <a:off x="7820416" y="3798785"/>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endParaRPr lang="de-CH" sz="1500">
                <a:solidFill>
                  <a:schemeClr val="tx1"/>
                </a:solidFill>
                <a:latin typeface="Arial" panose="020B0604020202020204" pitchFamily="34" charset="0"/>
                <a:cs typeface="Arial" panose="020B0604020202020204" pitchFamily="34" charset="0"/>
              </a:endParaRPr>
            </a:p>
          </p:txBody>
        </p:sp>
        <p:sp>
          <p:nvSpPr>
            <p:cNvPr id="15" name="Grafik 33" descr="Blitz Silhouette">
              <a:extLst>
                <a:ext uri="{FF2B5EF4-FFF2-40B4-BE49-F238E27FC236}">
                  <a16:creationId xmlns:a16="http://schemas.microsoft.com/office/drawing/2014/main" id="{B1650B92-B807-EE9C-BB5D-99D8B85AB73D}"/>
                </a:ext>
              </a:extLst>
            </p:cNvPr>
            <p:cNvSpPr/>
            <p:nvPr/>
          </p:nvSpPr>
          <p:spPr>
            <a:xfrm>
              <a:off x="8527935" y="4144094"/>
              <a:ext cx="479578" cy="979692"/>
            </a:xfrm>
            <a:custGeom>
              <a:avLst/>
              <a:gdLst>
                <a:gd name="connsiteX0" fmla="*/ 72150 w 479578"/>
                <a:gd name="connsiteY0" fmla="*/ 979539 h 979692"/>
                <a:gd name="connsiteX1" fmla="*/ 72232 w 479578"/>
                <a:gd name="connsiteY1" fmla="*/ 979687 h 979692"/>
                <a:gd name="connsiteX2" fmla="*/ 72270 w 479578"/>
                <a:gd name="connsiteY2" fmla="*/ 979692 h 979692"/>
                <a:gd name="connsiteX3" fmla="*/ 72366 w 479578"/>
                <a:gd name="connsiteY3" fmla="*/ 979641 h 979692"/>
                <a:gd name="connsiteX4" fmla="*/ 479578 w 479578"/>
                <a:gd name="connsiteY4" fmla="*/ 392775 h 979692"/>
                <a:gd name="connsiteX5" fmla="*/ 275758 w 479578"/>
                <a:gd name="connsiteY5" fmla="*/ 392775 h 979692"/>
                <a:gd name="connsiteX6" fmla="*/ 402606 w 479578"/>
                <a:gd name="connsiteY6" fmla="*/ 0 h 979692"/>
                <a:gd name="connsiteX7" fmla="*/ 100951 w 479578"/>
                <a:gd name="connsiteY7" fmla="*/ 0 h 979692"/>
                <a:gd name="connsiteX8" fmla="*/ 0 w 479578"/>
                <a:gd name="connsiteY8" fmla="*/ 536648 h 979692"/>
                <a:gd name="connsiteX9" fmla="*/ 203821 w 479578"/>
                <a:gd name="connsiteY9" fmla="*/ 536648 h 979692"/>
                <a:gd name="connsiteX10" fmla="*/ 28910 w 479578"/>
                <a:gd name="connsiteY10" fmla="*/ 512669 h 979692"/>
                <a:gd name="connsiteX11" fmla="*/ 120841 w 479578"/>
                <a:gd name="connsiteY11" fmla="*/ 23979 h 979692"/>
                <a:gd name="connsiteX12" fmla="*/ 369664 w 479578"/>
                <a:gd name="connsiteY12" fmla="*/ 23979 h 979692"/>
                <a:gd name="connsiteX13" fmla="*/ 252939 w 479578"/>
                <a:gd name="connsiteY13" fmla="*/ 385406 h 979692"/>
                <a:gd name="connsiteX14" fmla="*/ 242815 w 479578"/>
                <a:gd name="connsiteY14" fmla="*/ 416754 h 979692"/>
                <a:gd name="connsiteX15" fmla="*/ 433755 w 479578"/>
                <a:gd name="connsiteY15" fmla="*/ 416754 h 979692"/>
                <a:gd name="connsiteX16" fmla="*/ 138012 w 479578"/>
                <a:gd name="connsiteY16" fmla="*/ 842970 h 979692"/>
                <a:gd name="connsiteX17" fmla="*/ 137798 w 479578"/>
                <a:gd name="connsiteY17" fmla="*/ 842867 h 979692"/>
                <a:gd name="connsiteX18" fmla="*/ 226806 w 479578"/>
                <a:gd name="connsiteY18" fmla="*/ 543482 h 979692"/>
                <a:gd name="connsiteX19" fmla="*/ 235967 w 479578"/>
                <a:gd name="connsiteY19" fmla="*/ 512669 h 979692"/>
                <a:gd name="connsiteX20" fmla="*/ 28909 w 479578"/>
                <a:gd name="connsiteY20" fmla="*/ 512669 h 97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9578" h="979692">
                  <a:moveTo>
                    <a:pt x="72150" y="979539"/>
                  </a:moveTo>
                  <a:cubicBezTo>
                    <a:pt x="72131" y="979602"/>
                    <a:pt x="72168" y="979669"/>
                    <a:pt x="72232" y="979687"/>
                  </a:cubicBezTo>
                  <a:cubicBezTo>
                    <a:pt x="72244" y="979691"/>
                    <a:pt x="72257" y="979692"/>
                    <a:pt x="72270" y="979692"/>
                  </a:cubicBezTo>
                  <a:lnTo>
                    <a:pt x="72366" y="979641"/>
                  </a:lnTo>
                  <a:lnTo>
                    <a:pt x="479578" y="392775"/>
                  </a:lnTo>
                  <a:lnTo>
                    <a:pt x="275758" y="392775"/>
                  </a:lnTo>
                  <a:lnTo>
                    <a:pt x="402606" y="0"/>
                  </a:lnTo>
                  <a:lnTo>
                    <a:pt x="100951" y="0"/>
                  </a:lnTo>
                  <a:lnTo>
                    <a:pt x="0" y="536648"/>
                  </a:lnTo>
                  <a:lnTo>
                    <a:pt x="203821" y="536648"/>
                  </a:lnTo>
                  <a:close/>
                  <a:moveTo>
                    <a:pt x="28910" y="512669"/>
                  </a:moveTo>
                  <a:lnTo>
                    <a:pt x="120841" y="23979"/>
                  </a:lnTo>
                  <a:lnTo>
                    <a:pt x="369664" y="23979"/>
                  </a:lnTo>
                  <a:lnTo>
                    <a:pt x="252939" y="385406"/>
                  </a:lnTo>
                  <a:lnTo>
                    <a:pt x="242815" y="416754"/>
                  </a:lnTo>
                  <a:lnTo>
                    <a:pt x="433755" y="416754"/>
                  </a:lnTo>
                  <a:lnTo>
                    <a:pt x="138012" y="842970"/>
                  </a:lnTo>
                  <a:cubicBezTo>
                    <a:pt x="137772" y="843309"/>
                    <a:pt x="137681" y="843263"/>
                    <a:pt x="137798" y="842867"/>
                  </a:cubicBezTo>
                  <a:lnTo>
                    <a:pt x="226806" y="543482"/>
                  </a:lnTo>
                  <a:lnTo>
                    <a:pt x="235967" y="512669"/>
                  </a:lnTo>
                  <a:lnTo>
                    <a:pt x="28909" y="512669"/>
                  </a:lnTo>
                  <a:close/>
                </a:path>
              </a:pathLst>
            </a:custGeom>
            <a:solidFill>
              <a:schemeClr val="accent3">
                <a:lumMod val="20000"/>
                <a:lumOff val="80000"/>
              </a:schemeClr>
            </a:solidFill>
            <a:ln w="11906" cap="flat">
              <a:noFill/>
              <a:prstDash val="solid"/>
              <a:miter/>
            </a:ln>
          </p:spPr>
          <p:txBody>
            <a:bodyPr rtlCol="0" anchor="ctr"/>
            <a:lstStyle/>
            <a:p>
              <a:endParaRPr lang="de-CH" sz="1351"/>
            </a:p>
          </p:txBody>
        </p:sp>
      </p:grpSp>
      <p:sp>
        <p:nvSpPr>
          <p:cNvPr id="17" name="Textfeld 16">
            <a:extLst>
              <a:ext uri="{FF2B5EF4-FFF2-40B4-BE49-F238E27FC236}">
                <a16:creationId xmlns:a16="http://schemas.microsoft.com/office/drawing/2014/main" id="{C65F88EE-3964-00B3-B4F0-A381F2F50339}"/>
              </a:ext>
            </a:extLst>
          </p:cNvPr>
          <p:cNvSpPr txBox="1"/>
          <p:nvPr/>
        </p:nvSpPr>
        <p:spPr>
          <a:xfrm>
            <a:off x="1670529" y="1173496"/>
            <a:ext cx="3028951" cy="685801"/>
          </a:xfrm>
          <a:prstGeom prst="rect">
            <a:avLst/>
          </a:prstGeom>
          <a:noFill/>
        </p:spPr>
        <p:txBody>
          <a:bodyPr wrap="none" lIns="27001" tIns="27001" rIns="27001" bIns="27001" rtlCol="0">
            <a:noAutofit/>
          </a:bodyPr>
          <a:lstStyle/>
          <a:p>
            <a:endParaRPr lang="de-CH" sz="2100" b="1">
              <a:solidFill>
                <a:schemeClr val="accent1"/>
              </a:solidFill>
              <a:latin typeface="Arial" panose="020B0604020202020204" pitchFamily="34" charset="0"/>
              <a:cs typeface="Arial" panose="020B0604020202020204" pitchFamily="34" charset="0"/>
            </a:endParaRPr>
          </a:p>
        </p:txBody>
      </p:sp>
      <p:sp>
        <p:nvSpPr>
          <p:cNvPr id="7" name="Sprechblase: rechteckig mit abgerundeten Ecken 6">
            <a:extLst>
              <a:ext uri="{FF2B5EF4-FFF2-40B4-BE49-F238E27FC236}">
                <a16:creationId xmlns:a16="http://schemas.microsoft.com/office/drawing/2014/main" id="{2F222644-1E34-2175-A29F-32E2A1996C75}"/>
              </a:ext>
            </a:extLst>
          </p:cNvPr>
          <p:cNvSpPr/>
          <p:nvPr/>
        </p:nvSpPr>
        <p:spPr>
          <a:xfrm>
            <a:off x="10018617" y="393461"/>
            <a:ext cx="2173383" cy="872550"/>
          </a:xfrm>
          <a:prstGeom prst="wedgeRoundRectCallout">
            <a:avLst>
              <a:gd name="adj1" fmla="val 36073"/>
              <a:gd name="adj2" fmla="val -66595"/>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2400" i="1">
                <a:solidFill>
                  <a:schemeClr val="tx1"/>
                </a:solidFill>
              </a:rPr>
              <a:t>What a pain?</a:t>
            </a:r>
          </a:p>
        </p:txBody>
      </p:sp>
      <p:sp>
        <p:nvSpPr>
          <p:cNvPr id="24" name="Fußzeilenplatzhalter 1">
            <a:extLst>
              <a:ext uri="{FF2B5EF4-FFF2-40B4-BE49-F238E27FC236}">
                <a16:creationId xmlns:a16="http://schemas.microsoft.com/office/drawing/2014/main" id="{F7CAA3A7-22B4-545F-B4AF-CD8188C01CF2}"/>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solidFill>
                  <a:schemeClr val="bg1"/>
                </a:solidFill>
              </a:rPr>
              <a:t>START Hack 2024 | Deep Dive | 20.03.2024</a:t>
            </a:r>
            <a:endParaRPr lang="de-DE" sz="900">
              <a:solidFill>
                <a:schemeClr val="bg1"/>
              </a:solidFill>
            </a:endParaRPr>
          </a:p>
        </p:txBody>
      </p:sp>
    </p:spTree>
    <p:extLst>
      <p:ext uri="{BB962C8B-B14F-4D97-AF65-F5344CB8AC3E}">
        <p14:creationId xmlns:p14="http://schemas.microsoft.com/office/powerpoint/2010/main" val="134536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Handschrift, Papier, Büroausstattung enthält.&#10;&#10;Automatisch generierte Beschreibung">
            <a:extLst>
              <a:ext uri="{FF2B5EF4-FFF2-40B4-BE49-F238E27FC236}">
                <a16:creationId xmlns:a16="http://schemas.microsoft.com/office/drawing/2014/main" id="{1579CA87-0F7F-4837-44BF-744CE48C2E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881" y="-2113710"/>
            <a:ext cx="12663762" cy="9497821"/>
          </a:xfrm>
          <a:prstGeom prst="rect">
            <a:avLst/>
          </a:prstGeom>
        </p:spPr>
      </p:pic>
      <p:grpSp>
        <p:nvGrpSpPr>
          <p:cNvPr id="12" name="Gruppieren 11">
            <a:extLst>
              <a:ext uri="{FF2B5EF4-FFF2-40B4-BE49-F238E27FC236}">
                <a16:creationId xmlns:a16="http://schemas.microsoft.com/office/drawing/2014/main" id="{7AC28975-0F67-271D-E8E6-15E21CD51E22}"/>
              </a:ext>
            </a:extLst>
          </p:cNvPr>
          <p:cNvGrpSpPr/>
          <p:nvPr/>
        </p:nvGrpSpPr>
        <p:grpSpPr>
          <a:xfrm>
            <a:off x="94268" y="5431237"/>
            <a:ext cx="1521172" cy="1313641"/>
            <a:chOff x="7820416" y="3798785"/>
            <a:chExt cx="1894618" cy="1668000"/>
          </a:xfrm>
        </p:grpSpPr>
        <p:sp>
          <p:nvSpPr>
            <p:cNvPr id="13" name="Sechseck 12">
              <a:extLst>
                <a:ext uri="{FF2B5EF4-FFF2-40B4-BE49-F238E27FC236}">
                  <a16:creationId xmlns:a16="http://schemas.microsoft.com/office/drawing/2014/main" id="{D04B2889-9D7E-7274-464E-730D9DBB4403}"/>
                </a:ext>
              </a:extLst>
            </p:cNvPr>
            <p:cNvSpPr/>
            <p:nvPr/>
          </p:nvSpPr>
          <p:spPr>
            <a:xfrm>
              <a:off x="7820416" y="3798785"/>
              <a:ext cx="1894618" cy="1668000"/>
            </a:xfrm>
            <a:prstGeom prst="hex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001" tIns="27001" rIns="27001" bIns="27001" numCol="1" spcCol="0" rtlCol="0" fromWordArt="0" anchor="ctr" anchorCtr="0" forceAA="0" compatLnSpc="1">
              <a:prstTxWarp prst="textNoShape">
                <a:avLst/>
              </a:prstTxWarp>
              <a:noAutofit/>
            </a:bodyPr>
            <a:lstStyle/>
            <a:p>
              <a:pPr algn="ctr"/>
              <a:endParaRPr lang="de-CH" sz="1500">
                <a:solidFill>
                  <a:schemeClr val="tx1"/>
                </a:solidFill>
                <a:latin typeface="Arial" panose="020B0604020202020204" pitchFamily="34" charset="0"/>
                <a:cs typeface="Arial" panose="020B0604020202020204" pitchFamily="34" charset="0"/>
              </a:endParaRPr>
            </a:p>
          </p:txBody>
        </p:sp>
        <p:sp>
          <p:nvSpPr>
            <p:cNvPr id="15" name="Grafik 33" descr="Blitz Silhouette">
              <a:extLst>
                <a:ext uri="{FF2B5EF4-FFF2-40B4-BE49-F238E27FC236}">
                  <a16:creationId xmlns:a16="http://schemas.microsoft.com/office/drawing/2014/main" id="{B1650B92-B807-EE9C-BB5D-99D8B85AB73D}"/>
                </a:ext>
              </a:extLst>
            </p:cNvPr>
            <p:cNvSpPr/>
            <p:nvPr/>
          </p:nvSpPr>
          <p:spPr>
            <a:xfrm>
              <a:off x="8527935" y="4144094"/>
              <a:ext cx="479578" cy="979692"/>
            </a:xfrm>
            <a:custGeom>
              <a:avLst/>
              <a:gdLst>
                <a:gd name="connsiteX0" fmla="*/ 72150 w 479578"/>
                <a:gd name="connsiteY0" fmla="*/ 979539 h 979692"/>
                <a:gd name="connsiteX1" fmla="*/ 72232 w 479578"/>
                <a:gd name="connsiteY1" fmla="*/ 979687 h 979692"/>
                <a:gd name="connsiteX2" fmla="*/ 72270 w 479578"/>
                <a:gd name="connsiteY2" fmla="*/ 979692 h 979692"/>
                <a:gd name="connsiteX3" fmla="*/ 72366 w 479578"/>
                <a:gd name="connsiteY3" fmla="*/ 979641 h 979692"/>
                <a:gd name="connsiteX4" fmla="*/ 479578 w 479578"/>
                <a:gd name="connsiteY4" fmla="*/ 392775 h 979692"/>
                <a:gd name="connsiteX5" fmla="*/ 275758 w 479578"/>
                <a:gd name="connsiteY5" fmla="*/ 392775 h 979692"/>
                <a:gd name="connsiteX6" fmla="*/ 402606 w 479578"/>
                <a:gd name="connsiteY6" fmla="*/ 0 h 979692"/>
                <a:gd name="connsiteX7" fmla="*/ 100951 w 479578"/>
                <a:gd name="connsiteY7" fmla="*/ 0 h 979692"/>
                <a:gd name="connsiteX8" fmla="*/ 0 w 479578"/>
                <a:gd name="connsiteY8" fmla="*/ 536648 h 979692"/>
                <a:gd name="connsiteX9" fmla="*/ 203821 w 479578"/>
                <a:gd name="connsiteY9" fmla="*/ 536648 h 979692"/>
                <a:gd name="connsiteX10" fmla="*/ 28910 w 479578"/>
                <a:gd name="connsiteY10" fmla="*/ 512669 h 979692"/>
                <a:gd name="connsiteX11" fmla="*/ 120841 w 479578"/>
                <a:gd name="connsiteY11" fmla="*/ 23979 h 979692"/>
                <a:gd name="connsiteX12" fmla="*/ 369664 w 479578"/>
                <a:gd name="connsiteY12" fmla="*/ 23979 h 979692"/>
                <a:gd name="connsiteX13" fmla="*/ 252939 w 479578"/>
                <a:gd name="connsiteY13" fmla="*/ 385406 h 979692"/>
                <a:gd name="connsiteX14" fmla="*/ 242815 w 479578"/>
                <a:gd name="connsiteY14" fmla="*/ 416754 h 979692"/>
                <a:gd name="connsiteX15" fmla="*/ 433755 w 479578"/>
                <a:gd name="connsiteY15" fmla="*/ 416754 h 979692"/>
                <a:gd name="connsiteX16" fmla="*/ 138012 w 479578"/>
                <a:gd name="connsiteY16" fmla="*/ 842970 h 979692"/>
                <a:gd name="connsiteX17" fmla="*/ 137798 w 479578"/>
                <a:gd name="connsiteY17" fmla="*/ 842867 h 979692"/>
                <a:gd name="connsiteX18" fmla="*/ 226806 w 479578"/>
                <a:gd name="connsiteY18" fmla="*/ 543482 h 979692"/>
                <a:gd name="connsiteX19" fmla="*/ 235967 w 479578"/>
                <a:gd name="connsiteY19" fmla="*/ 512669 h 979692"/>
                <a:gd name="connsiteX20" fmla="*/ 28909 w 479578"/>
                <a:gd name="connsiteY20" fmla="*/ 512669 h 97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9578" h="979692">
                  <a:moveTo>
                    <a:pt x="72150" y="979539"/>
                  </a:moveTo>
                  <a:cubicBezTo>
                    <a:pt x="72131" y="979602"/>
                    <a:pt x="72168" y="979669"/>
                    <a:pt x="72232" y="979687"/>
                  </a:cubicBezTo>
                  <a:cubicBezTo>
                    <a:pt x="72244" y="979691"/>
                    <a:pt x="72257" y="979692"/>
                    <a:pt x="72270" y="979692"/>
                  </a:cubicBezTo>
                  <a:lnTo>
                    <a:pt x="72366" y="979641"/>
                  </a:lnTo>
                  <a:lnTo>
                    <a:pt x="479578" y="392775"/>
                  </a:lnTo>
                  <a:lnTo>
                    <a:pt x="275758" y="392775"/>
                  </a:lnTo>
                  <a:lnTo>
                    <a:pt x="402606" y="0"/>
                  </a:lnTo>
                  <a:lnTo>
                    <a:pt x="100951" y="0"/>
                  </a:lnTo>
                  <a:lnTo>
                    <a:pt x="0" y="536648"/>
                  </a:lnTo>
                  <a:lnTo>
                    <a:pt x="203821" y="536648"/>
                  </a:lnTo>
                  <a:close/>
                  <a:moveTo>
                    <a:pt x="28910" y="512669"/>
                  </a:moveTo>
                  <a:lnTo>
                    <a:pt x="120841" y="23979"/>
                  </a:lnTo>
                  <a:lnTo>
                    <a:pt x="369664" y="23979"/>
                  </a:lnTo>
                  <a:lnTo>
                    <a:pt x="252939" y="385406"/>
                  </a:lnTo>
                  <a:lnTo>
                    <a:pt x="242815" y="416754"/>
                  </a:lnTo>
                  <a:lnTo>
                    <a:pt x="433755" y="416754"/>
                  </a:lnTo>
                  <a:lnTo>
                    <a:pt x="138012" y="842970"/>
                  </a:lnTo>
                  <a:cubicBezTo>
                    <a:pt x="137772" y="843309"/>
                    <a:pt x="137681" y="843263"/>
                    <a:pt x="137798" y="842867"/>
                  </a:cubicBezTo>
                  <a:lnTo>
                    <a:pt x="226806" y="543482"/>
                  </a:lnTo>
                  <a:lnTo>
                    <a:pt x="235967" y="512669"/>
                  </a:lnTo>
                  <a:lnTo>
                    <a:pt x="28909" y="512669"/>
                  </a:lnTo>
                  <a:close/>
                </a:path>
              </a:pathLst>
            </a:custGeom>
            <a:solidFill>
              <a:schemeClr val="accent3">
                <a:lumMod val="20000"/>
                <a:lumOff val="80000"/>
              </a:schemeClr>
            </a:solidFill>
            <a:ln w="11906" cap="flat">
              <a:noFill/>
              <a:prstDash val="solid"/>
              <a:miter/>
            </a:ln>
          </p:spPr>
          <p:txBody>
            <a:bodyPr rtlCol="0" anchor="ctr"/>
            <a:lstStyle/>
            <a:p>
              <a:endParaRPr lang="de-CH" sz="1351"/>
            </a:p>
          </p:txBody>
        </p:sp>
      </p:grpSp>
      <p:sp>
        <p:nvSpPr>
          <p:cNvPr id="17" name="Textfeld 16">
            <a:extLst>
              <a:ext uri="{FF2B5EF4-FFF2-40B4-BE49-F238E27FC236}">
                <a16:creationId xmlns:a16="http://schemas.microsoft.com/office/drawing/2014/main" id="{C65F88EE-3964-00B3-B4F0-A381F2F50339}"/>
              </a:ext>
            </a:extLst>
          </p:cNvPr>
          <p:cNvSpPr txBox="1"/>
          <p:nvPr/>
        </p:nvSpPr>
        <p:spPr>
          <a:xfrm>
            <a:off x="1670529" y="1173496"/>
            <a:ext cx="3028951" cy="685801"/>
          </a:xfrm>
          <a:prstGeom prst="rect">
            <a:avLst/>
          </a:prstGeom>
          <a:noFill/>
        </p:spPr>
        <p:txBody>
          <a:bodyPr wrap="none" lIns="27001" tIns="27001" rIns="27001" bIns="27001" rtlCol="0">
            <a:noAutofit/>
          </a:bodyPr>
          <a:lstStyle/>
          <a:p>
            <a:endParaRPr lang="de-CH" sz="2100" b="1">
              <a:solidFill>
                <a:schemeClr val="accent1"/>
              </a:solidFill>
              <a:latin typeface="Arial" panose="020B0604020202020204" pitchFamily="34" charset="0"/>
              <a:cs typeface="Arial" panose="020B0604020202020204" pitchFamily="34" charset="0"/>
            </a:endParaRPr>
          </a:p>
        </p:txBody>
      </p:sp>
      <p:sp>
        <p:nvSpPr>
          <p:cNvPr id="7" name="Sprechblase: rechteckig mit abgerundeten Ecken 6">
            <a:extLst>
              <a:ext uri="{FF2B5EF4-FFF2-40B4-BE49-F238E27FC236}">
                <a16:creationId xmlns:a16="http://schemas.microsoft.com/office/drawing/2014/main" id="{2F222644-1E34-2175-A29F-32E2A1996C75}"/>
              </a:ext>
            </a:extLst>
          </p:cNvPr>
          <p:cNvSpPr/>
          <p:nvPr/>
        </p:nvSpPr>
        <p:spPr>
          <a:xfrm>
            <a:off x="9865034" y="5266912"/>
            <a:ext cx="2173383" cy="872550"/>
          </a:xfrm>
          <a:prstGeom prst="wedgeRoundRectCallout">
            <a:avLst>
              <a:gd name="adj1" fmla="val 36073"/>
              <a:gd name="adj2" fmla="val -66595"/>
              <a:gd name="adj3" fmla="val 16667"/>
            </a:avLst>
          </a:prstGeom>
          <a:solidFill>
            <a:schemeClr val="accent5">
              <a:lumMod val="20000"/>
              <a:lumOff val="80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2400" i="1">
                <a:solidFill>
                  <a:schemeClr val="tx1"/>
                </a:solidFill>
              </a:rPr>
              <a:t>What a pain?</a:t>
            </a:r>
          </a:p>
        </p:txBody>
      </p:sp>
      <p:sp>
        <p:nvSpPr>
          <p:cNvPr id="24" name="Fußzeilenplatzhalter 1">
            <a:extLst>
              <a:ext uri="{FF2B5EF4-FFF2-40B4-BE49-F238E27FC236}">
                <a16:creationId xmlns:a16="http://schemas.microsoft.com/office/drawing/2014/main" id="{F7CAA3A7-22B4-545F-B4AF-CD8188C01CF2}"/>
              </a:ext>
            </a:extLst>
          </p:cNvPr>
          <p:cNvSpPr txBox="1">
            <a:spLocks/>
          </p:cNvSpPr>
          <p:nvPr/>
        </p:nvSpPr>
        <p:spPr>
          <a:xfrm>
            <a:off x="7610482" y="6467475"/>
            <a:ext cx="4427935" cy="255748"/>
          </a:xfrm>
          <a:prstGeom prst="rect">
            <a:avLst/>
          </a:prstGeom>
        </p:spPr>
        <p:txBody>
          <a:bodyPr vert="horz" lIns="0" tIns="0" rIns="0" bIns="0" rtlCol="0" anchor="b" anchorCtr="0"/>
          <a:lstStyle>
            <a:defPPr>
              <a:defRPr lang="de-DE"/>
            </a:defPPr>
            <a:lvl1pPr marL="0" algn="r" defTabSz="457200" rtl="0" eaLnBrk="1" latinLnBrk="0" hangingPunct="1">
              <a:defRPr sz="676"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n-NO" sz="900">
                <a:solidFill>
                  <a:schemeClr val="bg1"/>
                </a:solidFill>
              </a:rPr>
              <a:t>START Hack 2024 | Deep Dive | 20.03.2024</a:t>
            </a:r>
            <a:endParaRPr lang="de-DE" sz="900">
              <a:solidFill>
                <a:schemeClr val="bg1"/>
              </a:solidFill>
            </a:endParaRPr>
          </a:p>
        </p:txBody>
      </p:sp>
    </p:spTree>
    <p:extLst>
      <p:ext uri="{BB962C8B-B14F-4D97-AF65-F5344CB8AC3E}">
        <p14:creationId xmlns:p14="http://schemas.microsoft.com/office/powerpoint/2010/main" val="362325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Natur, Berg enthält.&#10;&#10;Automatisch generierte Beschreibung">
            <a:extLst>
              <a:ext uri="{FF2B5EF4-FFF2-40B4-BE49-F238E27FC236}">
                <a16:creationId xmlns:a16="http://schemas.microsoft.com/office/drawing/2014/main" id="{2E37E2FD-729F-A0F4-B5E3-C4EE7D38151A}"/>
              </a:ext>
            </a:extLst>
          </p:cNvPr>
          <p:cNvPicPr>
            <a:picLocks noGrp="1" noChangeAspect="1"/>
          </p:cNvPicPr>
          <p:nvPr>
            <p:ph type="pic" sz="quarter" idx="18"/>
          </p:nvPr>
        </p:nvPicPr>
        <p:blipFill>
          <a:blip r:embed="rId3" cstate="email">
            <a:alphaModFix am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t="7782" b="7782"/>
          <a:stretch>
            <a:fillRect/>
          </a:stretch>
        </p:blipFill>
        <p:spPr/>
      </p:pic>
      <p:sp>
        <p:nvSpPr>
          <p:cNvPr id="6" name="Titel 5"/>
          <p:cNvSpPr>
            <a:spLocks noGrp="1"/>
          </p:cNvSpPr>
          <p:nvPr>
            <p:ph type="title" idx="4294967295"/>
          </p:nvPr>
        </p:nvSpPr>
        <p:spPr>
          <a:xfrm>
            <a:off x="250572" y="1768841"/>
            <a:ext cx="8386763" cy="721519"/>
          </a:xfrm>
        </p:spPr>
        <p:txBody>
          <a:bodyPr/>
          <a:lstStyle/>
          <a:p>
            <a:r>
              <a:rPr lang="de-CH" sz="4500" b="1">
                <a:solidFill>
                  <a:schemeClr val="bg1"/>
                </a:solidFill>
              </a:rPr>
              <a:t>YOUR CHALLENGE</a:t>
            </a:r>
          </a:p>
        </p:txBody>
      </p:sp>
    </p:spTree>
    <p:extLst>
      <p:ext uri="{BB962C8B-B14F-4D97-AF65-F5344CB8AC3E}">
        <p14:creationId xmlns:p14="http://schemas.microsoft.com/office/powerpoint/2010/main" val="909675765"/>
      </p:ext>
    </p:extLst>
  </p:cSld>
  <p:clrMapOvr>
    <a:masterClrMapping/>
  </p:clrMapOvr>
</p:sld>
</file>

<file path=ppt/theme/theme1.xml><?xml version="1.0" encoding="utf-8"?>
<a:theme xmlns:a="http://schemas.openxmlformats.org/drawingml/2006/main" name="Default Theme">
  <a:themeElements>
    <a:clrScheme name="Stadt St.Gallem">
      <a:dk1>
        <a:sysClr val="windowText" lastClr="000000"/>
      </a:dk1>
      <a:lt1>
        <a:sysClr val="window" lastClr="FFFFFF"/>
      </a:lt1>
      <a:dk2>
        <a:srgbClr val="000000"/>
      </a:dk2>
      <a:lt2>
        <a:srgbClr val="F8F8F8"/>
      </a:lt2>
      <a:accent1>
        <a:srgbClr val="E00025"/>
      </a:accent1>
      <a:accent2>
        <a:srgbClr val="BD0221"/>
      </a:accent2>
      <a:accent3>
        <a:srgbClr val="FA3C50"/>
      </a:accent3>
      <a:accent4>
        <a:srgbClr val="505050"/>
      </a:accent4>
      <a:accent5>
        <a:srgbClr val="969696"/>
      </a:accent5>
      <a:accent6>
        <a:srgbClr val="AFAFAF"/>
      </a:accent6>
      <a:hlink>
        <a:srgbClr val="336699"/>
      </a:hlink>
      <a:folHlink>
        <a:srgbClr val="336699"/>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2000" dirty="0" smtClean="0">
            <a:solidFill>
              <a:schemeClr val="tx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noAutofit/>
      </a:bodyPr>
      <a:lstStyle>
        <a:defPPr>
          <a:defRPr sz="22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Default Theme" id="{516C6AFD-DEE8-4080-A614-1810028D194E}" vid="{D15E2755-550A-4929-9D5D-4ABA520F5C3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54d694f-5514-4c14-8ef7-6abca1ed0fcc">
      <Value>5</Value>
    </TaxCatchAll>
    <lcf76f155ced4ddcb4097134ff3c332f xmlns="13140ba2-d821-47c9-8b74-38a32c29420d">
      <Terms xmlns="http://schemas.microsoft.com/office/infopath/2007/PartnerControls"/>
    </lcf76f155ced4ddcb4097134ff3c332f>
    <eaa5138abd1b47bb97ba3a70769d5cec xmlns="1c92cbac-59d2-44c9-9399-719f3ce2ccfe">
      <Terms xmlns="http://schemas.microsoft.com/office/infopath/2007/PartnerControls">
        <TermInfo xmlns="http://schemas.microsoft.com/office/infopath/2007/PartnerControls">
          <TermName xmlns="http://schemas.microsoft.com/office/infopath/2007/PartnerControls">186.15 Informatik: Projektentwicklungen</TermName>
          <TermId xmlns="http://schemas.microsoft.com/office/infopath/2007/PartnerControls">60f494a0-1202-1969-0001-ffffe565c5b2</TermId>
        </TermInfo>
      </Terms>
    </eaa5138abd1b47bb97ba3a70769d5cec>
    <DossiermussinstadtweitesTeam xmlns="13140ba2-d821-47c9-8b74-38a32c29420d">false</DossiermussinstadtweitesTeam>
    <DossierID xmlns="1c92cbac-59d2-44c9-9399-719f3ce2ccfe">0001793</DossierID>
    <MediaLengthInSeconds xmlns="13140ba2-d821-47c9-8b74-38a32c29420d" xsi:nil="true"/>
    <SharedWithUsers xmlns="454d694f-5514-4c14-8ef7-6abca1ed0fcc">
      <UserInfo>
        <DisplayName>Käppeli Marco DBF_SUM</DisplayName>
        <AccountId>112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261C8361293274BA4FD1150AD2EB818" ma:contentTypeVersion="20" ma:contentTypeDescription="Ein neues Dokument erstellen." ma:contentTypeScope="" ma:versionID="7bfeab1e79da9568fdec6516aa8ecbc6">
  <xsd:schema xmlns:xsd="http://www.w3.org/2001/XMLSchema" xmlns:xs="http://www.w3.org/2001/XMLSchema" xmlns:p="http://schemas.microsoft.com/office/2006/metadata/properties" xmlns:ns2="1c92cbac-59d2-44c9-9399-719f3ce2ccfe" xmlns:ns3="454d694f-5514-4c14-8ef7-6abca1ed0fcc" xmlns:ns4="13140ba2-d821-47c9-8b74-38a32c29420d" targetNamespace="http://schemas.microsoft.com/office/2006/metadata/properties" ma:root="true" ma:fieldsID="9bfe03b388f0f130d6ed42b65badcedb" ns2:_="" ns3:_="" ns4:_="">
    <xsd:import namespace="1c92cbac-59d2-44c9-9399-719f3ce2ccfe"/>
    <xsd:import namespace="454d694f-5514-4c14-8ef7-6abca1ed0fcc"/>
    <xsd:import namespace="13140ba2-d821-47c9-8b74-38a32c29420d"/>
    <xsd:element name="properties">
      <xsd:complexType>
        <xsd:sequence>
          <xsd:element name="documentManagement">
            <xsd:complexType>
              <xsd:all>
                <xsd:element ref="ns2:eaa5138abd1b47bb97ba3a70769d5cec" minOccurs="0"/>
                <xsd:element ref="ns2:DossierID" minOccurs="0"/>
                <xsd:element ref="ns3:TaxCatchAll" minOccurs="0"/>
                <xsd:element ref="ns3:TaxCatchAllLabel" minOccurs="0"/>
                <xsd:element ref="ns4:MediaServiceMetadata" minOccurs="0"/>
                <xsd:element ref="ns4:MediaServiceFastMetadata" minOccurs="0"/>
                <xsd:element ref="ns4:MediaServiceObjectDetectorVersions" minOccurs="0"/>
                <xsd:element ref="ns4:MediaServiceGenerationTime" minOccurs="0"/>
                <xsd:element ref="ns4:MediaServiceEventHashCode" minOccurs="0"/>
                <xsd:element ref="ns4:MediaLengthInSeconds" minOccurs="0"/>
                <xsd:element ref="ns4:MediaServiceDateTaken" minOccurs="0"/>
                <xsd:element ref="ns4:lcf76f155ced4ddcb4097134ff3c332f" minOccurs="0"/>
                <xsd:element ref="ns4:MediaServiceOCR" minOccurs="0"/>
                <xsd:element ref="ns3:SharedWithUsers" minOccurs="0"/>
                <xsd:element ref="ns3:SharedWithDetails" minOccurs="0"/>
                <xsd:element ref="ns4:DossiermussinstadtweitesTeam" minOccurs="0"/>
                <xsd:element ref="ns4:MediaServiceLocation"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92cbac-59d2-44c9-9399-719f3ce2ccfe" elementFormDefault="qualified">
    <xsd:import namespace="http://schemas.microsoft.com/office/2006/documentManagement/types"/>
    <xsd:import namespace="http://schemas.microsoft.com/office/infopath/2007/PartnerControls"/>
    <xsd:element name="eaa5138abd1b47bb97ba3a70769d5cec" ma:index="8" nillable="true" ma:taxonomy="true" ma:internalName="eaa5138abd1b47bb97ba3a70769d5cec" ma:taxonomyFieldName="Aktenplanposition" ma:displayName="Aktenplanposition" ma:readOnly="false" ma:default="" ma:fieldId="{eaa5138a-bd1b-47bb-97ba-3a70769d5cec}" ma:sspId="55272bda-a5e8-4a4a-8e64-84f0ed17d23c" ma:termSetId="084334da-2533-46b7-887e-09f570e2fbc0" ma:anchorId="00000000-0000-0000-0000-000000000000" ma:open="false" ma:isKeyword="false">
      <xsd:complexType>
        <xsd:sequence>
          <xsd:element ref="pc:Terms" minOccurs="0" maxOccurs="1"/>
        </xsd:sequence>
      </xsd:complexType>
    </xsd:element>
    <xsd:element name="DossierID" ma:index="9" nillable="true" ma:displayName="Dossier-ID" ma:internalName="Dossier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d694f-5514-4c14-8ef7-6abca1ed0fc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2d31cd3-089e-4dc6-b072-33f8ca1b8056}" ma:internalName="TaxCatchAll" ma:showField="CatchAllData" ma:web="454d694f-5514-4c14-8ef7-6abca1ed0fc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62d31cd3-089e-4dc6-b072-33f8ca1b8056}" ma:internalName="TaxCatchAllLabel" ma:readOnly="true" ma:showField="CatchAllDataLabel" ma:web="454d694f-5514-4c14-8ef7-6abca1ed0fcc">
      <xsd:complexType>
        <xsd:complexContent>
          <xsd:extension base="dms:MultiChoiceLookup">
            <xsd:sequence>
              <xsd:element name="Value" type="dms:Lookup" maxOccurs="unbounded" minOccurs="0" nillable="true"/>
            </xsd:sequence>
          </xsd:extension>
        </xsd:complexContent>
      </xsd:complexType>
    </xsd:element>
    <xsd:element name="SharedWithUsers" ma:index="2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140ba2-d821-47c9-8b74-38a32c29420d"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55272bda-a5e8-4a4a-8e64-84f0ed17d23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DossiermussinstadtweitesTeam" ma:index="25" nillable="true" ma:displayName="Dossier muss in stadtweites Team" ma:default="0" ma:description="Diese Dossiers müssen in das stadtweite Team integriert werden" ma:format="Dropdown" ma:internalName="DossiermussinstadtweitesTeam">
      <xsd:simpleType>
        <xsd:restriction base="dms:Boolean"/>
      </xsd:simpleType>
    </xsd:element>
    <xsd:element name="MediaServiceLocation" ma:index="26" nillable="true" ma:displayName="Location" ma:indexed="true" ma:internalName="MediaServiceLocation"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9C8878-2D97-450B-AB8A-EFBB10E1237E}">
  <ds:schemaRefs>
    <ds:schemaRef ds:uri="13140ba2-d821-47c9-8b74-38a32c29420d"/>
    <ds:schemaRef ds:uri="1c92cbac-59d2-44c9-9399-719f3ce2ccfe"/>
    <ds:schemaRef ds:uri="454d694f-5514-4c14-8ef7-6abca1ed0f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26E14B8-D4B1-4119-A31C-AC25E20F44DA}">
  <ds:schemaRefs>
    <ds:schemaRef ds:uri="13140ba2-d821-47c9-8b74-38a32c29420d"/>
    <ds:schemaRef ds:uri="1c92cbac-59d2-44c9-9399-719f3ce2ccfe"/>
    <ds:schemaRef ds:uri="454d694f-5514-4c14-8ef7-6abca1ed0f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65DF3E-F685-405A-89DE-3B016FD96B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1035</Words>
  <Application>Microsoft Office PowerPoint</Application>
  <PresentationFormat>Breitbild</PresentationFormat>
  <Paragraphs>175</Paragraphs>
  <Slides>20</Slides>
  <Notes>11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20</vt:i4>
      </vt:variant>
    </vt:vector>
  </HeadingPairs>
  <TitlesOfParts>
    <vt:vector size="24" baseType="lpstr">
      <vt:lpstr>Arial</vt:lpstr>
      <vt:lpstr>Calibri</vt:lpstr>
      <vt:lpstr>Wingdings</vt:lpstr>
      <vt:lpstr>Default Theme</vt:lpstr>
      <vt:lpstr>START Hack 2024 | City of St. Gallen</vt:lpstr>
      <vt:lpstr>ABOUT US</vt:lpstr>
      <vt:lpstr>PowerPoint-Präsentation</vt:lpstr>
      <vt:lpstr>PowerPoint-Präsentation</vt:lpstr>
      <vt:lpstr>PowerPoint-Präsentation</vt:lpstr>
      <vt:lpstr>PowerPoint-Präsentation</vt:lpstr>
      <vt:lpstr>PowerPoint-Präsentation</vt:lpstr>
      <vt:lpstr>PowerPoint-Präsentation</vt:lpstr>
      <vt:lpstr>YOUR CHALLENGE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 FOR YOUR ATTENTION!  ARE THERE ANY QUESTIONS?</vt:lpstr>
    </vt:vector>
  </TitlesOfParts>
  <Company>Stadtverwaltung St. Gallen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Wullschleger Nicola DIF_SIF</dc:creator>
  <cp:lastModifiedBy>Wullschleger Nicola DIF_OE</cp:lastModifiedBy>
  <cp:revision>2</cp:revision>
  <dcterms:created xsi:type="dcterms:W3CDTF">2020-01-31T08:20:44Z</dcterms:created>
  <dcterms:modified xsi:type="dcterms:W3CDTF">2024-03-21T17:22:22Z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0x0101007261C8361293274BA4FD1150AD2EB818</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Aktenplanposition">
    <vt:lpwstr>5</vt:lpwstr>
  </property>
</Properties>
</file>